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5" r:id="rId5"/>
    <p:sldId id="286" r:id="rId6"/>
    <p:sldId id="287" r:id="rId7"/>
    <p:sldId id="288" r:id="rId8"/>
    <p:sldId id="289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修改發現的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修改規畫結果的排版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39162" y="1991896"/>
              <a:ext cx="221451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發現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535561"/>
            <a:ext cx="10301529" cy="48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2766" y="4973652"/>
            <a:ext cx="1854438" cy="615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3042303" y="5195843"/>
            <a:ext cx="534046" cy="27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05428" y="4905286"/>
            <a:ext cx="2648447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若勾選後取消在勾</a:t>
            </a:r>
            <a:r>
              <a:rPr lang="zh-TW" altLang="en-US" dirty="0" smtClean="0"/>
              <a:t>選，會出現重複值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3" cy="976561"/>
            <a:chOff x="793749" y="1991896"/>
            <a:chExt cx="305992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39162" y="1991896"/>
              <a:ext cx="221451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發現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0" y="1535561"/>
            <a:ext cx="9505773" cy="522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716994" y="3537959"/>
            <a:ext cx="3837062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若新增之後沒有刷新在按一次確認，則會出現重複的現象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1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258501" cy="976560"/>
            <a:chOff x="793749" y="1991897"/>
            <a:chExt cx="305992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39162" y="1991897"/>
              <a:ext cx="221451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型材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58" y="1633954"/>
            <a:ext cx="7754876" cy="522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4727275"/>
            <a:ext cx="3786996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修改多次勾選會出現重複值的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7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4985391" cy="976560"/>
            <a:chOff x="793749" y="1991897"/>
            <a:chExt cx="2901002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25116" y="1991897"/>
              <a:ext cx="286963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基本資料輸入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4" y="1952375"/>
            <a:ext cx="11799623" cy="389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04913" y="3717985"/>
            <a:ext cx="4399472" cy="148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當按下確認新增成功時，不刷新頁面的情況下再次修改並送出，會顯示修改成功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49" y="559000"/>
            <a:ext cx="5343365" cy="976560"/>
            <a:chOff x="793749" y="1991897"/>
            <a:chExt cx="3109307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825116" y="1991897"/>
              <a:ext cx="3077940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修改規畫結果的排版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7" y="2379729"/>
            <a:ext cx="6227527" cy="297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79731"/>
            <a:ext cx="5779698" cy="297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135</Words>
  <Application>Microsoft Office PowerPoint</Application>
  <PresentationFormat>自訂</PresentationFormat>
  <Paragraphs>34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380</cp:revision>
  <dcterms:created xsi:type="dcterms:W3CDTF">2020-11-05T09:34:12Z</dcterms:created>
  <dcterms:modified xsi:type="dcterms:W3CDTF">2021-10-15T09:16:25Z</dcterms:modified>
</cp:coreProperties>
</file>