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21.10.16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修復之前發現的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890012" y="74886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670082" y="368856"/>
            <a:ext cx="6621589" cy="976561"/>
            <a:chOff x="689762" y="1991896"/>
            <a:chExt cx="3458624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201104" y="1991896"/>
              <a:ext cx="294728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結構載重未顯示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6" y="1547723"/>
            <a:ext cx="10346897" cy="503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05099" y="3896882"/>
            <a:ext cx="3341406" cy="158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已處理當結構載重沒資料時規劃結果無法顯示的</a:t>
            </a:r>
            <a:r>
              <a:rPr lang="en-US" altLang="zh-TW" dirty="0" smtClean="0"/>
              <a:t>bug(</a:t>
            </a:r>
            <a:r>
              <a:rPr lang="zh-TW" altLang="en-US" dirty="0" smtClean="0"/>
              <a:t>給使用者一組預設的載重結果</a:t>
            </a:r>
            <a:r>
              <a:rPr lang="en-US" altLang="zh-TW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99071" y="1991896"/>
              <a:ext cx="265460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/>
                <a:t>修復披覆</a:t>
              </a:r>
              <a:r>
                <a:rPr lang="zh-TW" altLang="en-US" sz="4000" dirty="0" smtClean="0"/>
                <a:t>材</a:t>
              </a:r>
              <a:r>
                <a:rPr lang="en-US" altLang="zh-TW" sz="4000" dirty="0" smtClean="0"/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2" y="1767839"/>
            <a:ext cx="11847268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956277" y="4836920"/>
            <a:ext cx="4965106" cy="87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79282" y="4990744"/>
            <a:ext cx="749185" cy="4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50094" y="4683095"/>
            <a:ext cx="3659704" cy="123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發現只有披覆材料無法修改資料與讀取資料，接已修改完畢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5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0"/>
            <a:chOff x="793749" y="1991897"/>
            <a:chExt cx="3059926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99071" y="1991897"/>
              <a:ext cx="265460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下拉選單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1645920"/>
            <a:ext cx="10792999" cy="48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61802" y="3196127"/>
            <a:ext cx="1384419" cy="700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5565416" y="3307222"/>
            <a:ext cx="555477" cy="47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91499" y="3785786"/>
            <a:ext cx="3700329" cy="117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若資料庫沒有使用者</a:t>
            </a:r>
            <a:r>
              <a:rPr lang="zh-TW" altLang="en-US" dirty="0" smtClean="0"/>
              <a:t>資料，則下</a:t>
            </a:r>
            <a:r>
              <a:rPr lang="zh-TW" altLang="en-US" dirty="0"/>
              <a:t>拉</a:t>
            </a:r>
            <a:r>
              <a:rPr lang="zh-TW" altLang="en-US" dirty="0" smtClean="0"/>
              <a:t>選單只會出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修復了案完確認新增第一筆時，</a:t>
            </a:r>
            <a:r>
              <a:rPr lang="zh-TW" altLang="en-US" dirty="0"/>
              <a:t>下</a:t>
            </a:r>
            <a:r>
              <a:rPr lang="zh-TW" altLang="en-US" dirty="0" smtClean="0"/>
              <a:t>拉選單沒有即時更新的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110</Words>
  <Application>Microsoft Office PowerPoint</Application>
  <PresentationFormat>自訂</PresentationFormat>
  <Paragraphs>22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240</cp:revision>
  <dcterms:created xsi:type="dcterms:W3CDTF">2020-11-05T09:34:12Z</dcterms:created>
  <dcterms:modified xsi:type="dcterms:W3CDTF">2021-10-15T09:15:19Z</dcterms:modified>
</cp:coreProperties>
</file>