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1" r:id="rId5"/>
    <p:sldId id="282" r:id="rId6"/>
    <p:sldId id="283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21.11.09(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21.11.10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2021.11.10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研究使用</a:t>
            </a:r>
            <a:r>
              <a:rPr lang="en-US" altLang="zh-TW" sz="2000" spc="400" dirty="0" smtClean="0">
                <a:cs typeface="+mn-ea"/>
                <a:sym typeface="+mn-lt"/>
              </a:rPr>
              <a:t>python</a:t>
            </a:r>
            <a:r>
              <a:rPr lang="zh-TW" altLang="en-US" sz="2000" spc="400" dirty="0" smtClean="0">
                <a:cs typeface="+mn-ea"/>
                <a:sym typeface="+mn-lt"/>
              </a:rPr>
              <a:t>控制</a:t>
            </a:r>
            <a:r>
              <a:rPr lang="en-US" altLang="zh-TW" sz="2000" spc="400" dirty="0" smtClean="0">
                <a:cs typeface="+mn-ea"/>
                <a:sym typeface="+mn-lt"/>
              </a:rPr>
              <a:t>excel(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練習控制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研究將</a:t>
            </a:r>
            <a:r>
              <a:rPr lang="en-US" altLang="zh-TW" sz="2000" spc="400" dirty="0" err="1" smtClean="0">
                <a:cs typeface="+mn-ea"/>
                <a:sym typeface="+mn-lt"/>
              </a:rPr>
              <a:t>django</a:t>
            </a:r>
            <a:r>
              <a:rPr lang="zh-TW" altLang="en-US" sz="2000" spc="400" dirty="0" smtClean="0">
                <a:cs typeface="+mn-ea"/>
                <a:sym typeface="+mn-lt"/>
              </a:rPr>
              <a:t>與</a:t>
            </a:r>
            <a:r>
              <a:rPr lang="en-US" altLang="zh-TW" sz="2000" spc="400" dirty="0" err="1" smtClean="0">
                <a:cs typeface="+mn-ea"/>
                <a:sym typeface="+mn-lt"/>
              </a:rPr>
              <a:t>vue</a:t>
            </a:r>
            <a:r>
              <a:rPr lang="zh-TW" altLang="en-US" sz="2000" spc="400" dirty="0" smtClean="0">
                <a:cs typeface="+mn-ea"/>
                <a:sym typeface="+mn-lt"/>
              </a:rPr>
              <a:t>結合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249803" cy="976561"/>
            <a:chOff x="793749" y="1991896"/>
            <a:chExt cx="4218665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946443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excel</a:t>
              </a:r>
              <a:r>
                <a:rPr lang="zh-TW" altLang="en-US" sz="4000" spc="400" dirty="0" smtClean="0">
                  <a:cs typeface="+mn-ea"/>
                  <a:sym typeface="+mn-lt"/>
                </a:rPr>
                <a:t>操作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9" y="1723292"/>
            <a:ext cx="10961573" cy="472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633049" y="4183811"/>
            <a:ext cx="2461400" cy="1086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試著用程式新增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xls</a:t>
            </a:r>
            <a:r>
              <a:rPr lang="zh-TW" altLang="en-US" dirty="0" smtClean="0"/>
              <a:t>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並在其中新增內容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practice.xls</a:t>
            </a:r>
            <a:r>
              <a:rPr lang="zh-TW" altLang="en-US" dirty="0" smtClean="0"/>
              <a:t>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704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249803" cy="976561"/>
            <a:chOff x="793749" y="1991896"/>
            <a:chExt cx="4218665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946443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excel</a:t>
              </a:r>
              <a:r>
                <a:rPr lang="zh-TW" altLang="en-US" sz="4000" spc="400" dirty="0" smtClean="0">
                  <a:cs typeface="+mn-ea"/>
                  <a:sym typeface="+mn-lt"/>
                </a:rPr>
                <a:t>操作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352" y="1601528"/>
            <a:ext cx="9264891" cy="5020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837426" y="3985404"/>
            <a:ext cx="4002657" cy="1216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練習在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新增排版與樣式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字體、背景色等</a:t>
            </a:r>
            <a:r>
              <a:rPr lang="en-US" altLang="zh-TW" dirty="0" smtClean="0"/>
              <a:t>…)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756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249803" cy="976561"/>
            <a:chOff x="793749" y="1991896"/>
            <a:chExt cx="4218665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946443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err="1" smtClean="0">
                  <a:cs typeface="+mn-ea"/>
                  <a:sym typeface="+mn-lt"/>
                </a:rPr>
                <a:t>django</a:t>
              </a:r>
              <a:r>
                <a:rPr lang="zh-TW" altLang="en-US" sz="4000" spc="400" dirty="0">
                  <a:cs typeface="+mn-ea"/>
                  <a:sym typeface="+mn-lt"/>
                </a:rPr>
                <a:t>與</a:t>
              </a:r>
              <a:r>
                <a:rPr lang="en-US" altLang="zh-TW" sz="4000" spc="400" dirty="0" err="1">
                  <a:cs typeface="+mn-ea"/>
                  <a:sym typeface="+mn-lt"/>
                </a:rPr>
                <a:t>vue</a:t>
              </a:r>
              <a:r>
                <a:rPr lang="zh-TW" altLang="en-US" sz="4000" spc="400" dirty="0">
                  <a:cs typeface="+mn-ea"/>
                  <a:sym typeface="+mn-lt"/>
                </a:rPr>
                <a:t>結合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206147" y="2656937"/>
            <a:ext cx="5779698" cy="1578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Excel</a:t>
            </a:r>
            <a:r>
              <a:rPr lang="zh-TW" altLang="en-US" dirty="0" smtClean="0"/>
              <a:t>專案之後會使用</a:t>
            </a:r>
            <a:r>
              <a:rPr lang="en-US" altLang="zh-TW" dirty="0" err="1" smtClean="0"/>
              <a:t>django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vue</a:t>
            </a:r>
            <a:r>
              <a:rPr lang="zh-TW" altLang="en-US" dirty="0" smtClean="0"/>
              <a:t>兩個框架來實現</a:t>
            </a:r>
            <a:endParaRPr lang="en-US" altLang="zh-TW" dirty="0" smtClean="0"/>
          </a:p>
          <a:p>
            <a:pPr algn="ctr"/>
            <a:r>
              <a:rPr lang="zh-TW" altLang="en-US" dirty="0"/>
              <a:t>目前</a:t>
            </a:r>
            <a:r>
              <a:rPr lang="zh-TW" altLang="en-US" dirty="0" smtClean="0"/>
              <a:t>正在試著將兩個框架結合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109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7289</TotalTime>
  <Words>102</Words>
  <Application>Microsoft Office PowerPoint</Application>
  <PresentationFormat>自訂</PresentationFormat>
  <Paragraphs>30</Paragraphs>
  <Slides>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451</cp:revision>
  <dcterms:created xsi:type="dcterms:W3CDTF">2020-11-05T09:34:12Z</dcterms:created>
  <dcterms:modified xsi:type="dcterms:W3CDTF">2021-11-10T09:13:27Z</dcterms:modified>
</cp:coreProperties>
</file>