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</a:t>
            </a:r>
            <a:r>
              <a:rPr lang="zh-TW" altLang="en-US" sz="2000" spc="400" dirty="0">
                <a:cs typeface="+mn-ea"/>
                <a:sym typeface="+mn-lt"/>
              </a:rPr>
              <a:t>測試</a:t>
            </a:r>
            <a:r>
              <a:rPr lang="zh-TW" altLang="en-US" sz="2000" spc="400" dirty="0" smtClean="0">
                <a:cs typeface="+mn-ea"/>
                <a:sym typeface="+mn-lt"/>
              </a:rPr>
              <a:t>區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新增測試區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51" y="1761047"/>
            <a:ext cx="3234910" cy="49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80625" y="4296198"/>
            <a:ext cx="2424023" cy="50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994030" y="4399472"/>
            <a:ext cx="491706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57532" y="4296198"/>
            <a:ext cx="2967487" cy="64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新增測試區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功能先在此測試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40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452</cp:revision>
  <dcterms:created xsi:type="dcterms:W3CDTF">2020-11-05T09:34:12Z</dcterms:created>
  <dcterms:modified xsi:type="dcterms:W3CDTF">2021-11-10T06:49:05Z</dcterms:modified>
</cp:coreProperties>
</file>