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90" r:id="rId5"/>
    <p:sldId id="282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21.08.17(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21.08.18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2021.08.18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完成</a:t>
            </a:r>
            <a:r>
              <a:rPr lang="zh-TW" altLang="en-US" sz="2000" spc="400" dirty="0" smtClean="0">
                <a:cs typeface="+mn-ea"/>
                <a:sym typeface="+mn-lt"/>
              </a:rPr>
              <a:t>溫室</a:t>
            </a:r>
            <a:r>
              <a:rPr lang="zh-TW" altLang="en-US" sz="2000" spc="400" dirty="0" smtClean="0">
                <a:cs typeface="+mn-ea"/>
                <a:sym typeface="+mn-lt"/>
              </a:rPr>
              <a:t>型式</a:t>
            </a:r>
            <a:r>
              <a:rPr lang="zh-TW" altLang="en-US" sz="2000" spc="400" dirty="0" smtClean="0">
                <a:cs typeface="+mn-ea"/>
                <a:sym typeface="+mn-lt"/>
              </a:rPr>
              <a:t>設計 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809268" y="771895"/>
            <a:ext cx="6621587" cy="992266"/>
            <a:chOff x="689762" y="1974471"/>
            <a:chExt cx="3458623" cy="110094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570465" y="1974471"/>
              <a:ext cx="231708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溫室型式設計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548" y="1764161"/>
            <a:ext cx="972502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3725966" y="5657316"/>
            <a:ext cx="689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會讀取之前所記錄的長度寬度，並在首次進入頁面時自動填入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83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344496" y="3267866"/>
            <a:ext cx="654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2278998" y="2823068"/>
            <a:ext cx="80699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/>
              <a:t>披覆</a:t>
            </a:r>
            <a:r>
              <a:rPr lang="zh-TW" altLang="en-US" sz="2400" dirty="0" smtClean="0"/>
              <a:t>材料</a:t>
            </a:r>
            <a:r>
              <a:rPr lang="en-US" altLang="zh-TW" sz="2400" dirty="0" smtClean="0"/>
              <a:t>&amp;</a:t>
            </a:r>
            <a:r>
              <a:rPr lang="zh-TW" altLang="en-US" sz="2400" dirty="0" smtClean="0"/>
              <a:t>結構材料的結果勾選功能</a:t>
            </a:r>
            <a:endParaRPr lang="en-US" altLang="zh-TW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/>
              <a:t>溫室型式</a:t>
            </a:r>
            <a:r>
              <a:rPr lang="zh-TW" altLang="en-US" sz="2400" dirty="0" smtClean="0"/>
              <a:t>設計的資料表與資料庫功能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剩下面積的部分</a:t>
            </a:r>
            <a:r>
              <a:rPr lang="en-US" altLang="zh-TW" sz="24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溫室型式設計</a:t>
            </a:r>
            <a:r>
              <a:rPr lang="en-US" altLang="zh-TW" sz="2400" dirty="0" smtClean="0"/>
              <a:t>-</a:t>
            </a:r>
            <a:r>
              <a:rPr lang="zh-TW" altLang="en-US" sz="2400" dirty="0" smtClean="0"/>
              <a:t>披覆與結構材料結果勾選功能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4045</TotalTime>
  <Words>103</Words>
  <Application>Microsoft Office PowerPoint</Application>
  <PresentationFormat>自訂</PresentationFormat>
  <Paragraphs>22</Paragraphs>
  <Slides>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248</cp:revision>
  <dcterms:created xsi:type="dcterms:W3CDTF">2020-11-05T09:34:12Z</dcterms:created>
  <dcterms:modified xsi:type="dcterms:W3CDTF">2021-08-17T03:22:02Z</dcterms:modified>
</cp:coreProperties>
</file>