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21.10.09 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處理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顯示資料庫數值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890012" y="74886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670082" y="368855"/>
            <a:ext cx="6951916" cy="1323439"/>
            <a:chOff x="689762" y="1991896"/>
            <a:chExt cx="3631162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處理</a:t>
              </a:r>
              <a:r>
                <a:rPr lang="en-US" altLang="zh-TW" sz="4000" spc="400" dirty="0">
                  <a:cs typeface="+mn-ea"/>
                  <a:sym typeface="+mn-lt"/>
                </a:rPr>
                <a:t>&amp;</a:t>
              </a:r>
              <a:r>
                <a:rPr lang="zh-TW" altLang="en-US" sz="4000" spc="400" dirty="0">
                  <a:cs typeface="+mn-ea"/>
                  <a:sym typeface="+mn-lt"/>
                </a:rPr>
                <a:t>顯示資料庫數值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0" y="1345417"/>
            <a:ext cx="12015387" cy="49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19544" y="4076344"/>
            <a:ext cx="5187297" cy="376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28845" y="4076344"/>
            <a:ext cx="777667" cy="1880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533117" y="4264352"/>
            <a:ext cx="777667" cy="1880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112345" y="3839235"/>
            <a:ext cx="1485150" cy="3311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27902" y="4358355"/>
            <a:ext cx="4195985" cy="171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右邊那些是資料庫拉出來的資料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，圈起來的地方是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專家所新增的數值，當下拉選單選擇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時，系統會採納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所提供的數值進行計算與顯示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結果如下張投影片</a:t>
            </a:r>
            <a:r>
              <a:rPr lang="en-US" altLang="zh-TW" dirty="0" smtClean="0"/>
              <a:t>)</a:t>
            </a:r>
          </a:p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65720" y="5870961"/>
            <a:ext cx="4178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目前只做了圓拱距的部分，確認功能可行完善之後其他項目也會跟著有功能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97" y="1764161"/>
            <a:ext cx="8482149" cy="49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處理</a:t>
              </a:r>
              <a:r>
                <a:rPr lang="en-US" altLang="zh-TW" sz="4000" spc="400" dirty="0">
                  <a:cs typeface="+mn-ea"/>
                  <a:sym typeface="+mn-lt"/>
                </a:rPr>
                <a:t>&amp;</a:t>
              </a:r>
              <a:r>
                <a:rPr lang="zh-TW" altLang="en-US" sz="4000" spc="400" dirty="0">
                  <a:cs typeface="+mn-ea"/>
                  <a:sym typeface="+mn-lt"/>
                </a:rPr>
                <a:t>顯示資料庫數值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220312" y="3033730"/>
            <a:ext cx="2026379" cy="256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120</Words>
  <Application>Microsoft Office PowerPoint</Application>
  <PresentationFormat>自訂</PresentationFormat>
  <Paragraphs>18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235</cp:revision>
  <dcterms:created xsi:type="dcterms:W3CDTF">2020-11-05T09:34:12Z</dcterms:created>
  <dcterms:modified xsi:type="dcterms:W3CDTF">2021-10-12T05:32:26Z</dcterms:modified>
</cp:coreProperties>
</file>