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56" r:id="rId3"/>
    <p:sldId id="260" r:id="rId4"/>
    <p:sldId id="281" r:id="rId5"/>
    <p:sldId id="282" r:id="rId6"/>
    <p:sldId id="283" r:id="rId7"/>
    <p:sldId id="28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6314" autoAdjust="0"/>
  </p:normalViewPr>
  <p:slideViewPr>
    <p:cSldViewPr snapToGrid="0">
      <p:cViewPr varScale="1">
        <p:scale>
          <a:sx n="111" d="100"/>
          <a:sy n="111" d="100"/>
        </p:scale>
        <p:origin x="-5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2021/10/8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2021/10/8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749244" y="-91516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21.10.07(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21.10.08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xmlns="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2021.10.08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18:00~19:00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="" xmlns:a16="http://schemas.microsoft.com/office/drawing/2014/main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新增提示功能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新增預設數值功能</a:t>
            </a:r>
            <a:endParaRPr lang="en-US" altLang="zh-TW" sz="2000" spc="400" dirty="0" smtClean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新增專家下拉選單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="" xmlns:a16="http://schemas.microsoft.com/office/drawing/2014/main" xmlns:a14="http://schemas.microsoft.com/office/drawing/2010/main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2059536" y="558999"/>
            <a:ext cx="8050139" cy="1323439"/>
            <a:chOff x="736600" y="1991896"/>
            <a:chExt cx="3515773" cy="1468392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1468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>
                  <a:cs typeface="+mn-ea"/>
                  <a:sym typeface="+mn-lt"/>
                </a:rPr>
                <a:t>判斷資料庫是否出現過重複資料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83" y="1745354"/>
            <a:ext cx="10713625" cy="299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3973794" y="4999290"/>
            <a:ext cx="4717279" cy="1196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當按下確認時會出現使用史是新增成功還是修改成功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1278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2059536" y="558999"/>
            <a:ext cx="8050139" cy="1323439"/>
            <a:chOff x="736600" y="1991896"/>
            <a:chExt cx="3515773" cy="1468392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1468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	</a:t>
              </a:r>
              <a:r>
                <a:rPr lang="zh-TW" altLang="en-US" sz="4000" spc="400" dirty="0" smtClean="0">
                  <a:cs typeface="+mn-ea"/>
                  <a:sym typeface="+mn-lt"/>
                </a:rPr>
                <a:t>新增</a:t>
              </a:r>
              <a:r>
                <a:rPr lang="zh-TW" altLang="en-US" sz="4000" spc="400" dirty="0">
                  <a:cs typeface="+mn-ea"/>
                  <a:sym typeface="+mn-lt"/>
                </a:rPr>
                <a:t>預設數值功能</a:t>
              </a:r>
              <a:endParaRPr lang="en-US" altLang="zh-TW" sz="4000" spc="400" dirty="0">
                <a:cs typeface="+mn-ea"/>
                <a:sym typeface="+mn-lt"/>
              </a:endParaRPr>
            </a:p>
            <a:p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77" y="1767841"/>
            <a:ext cx="11857335" cy="466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6759723" y="3435409"/>
            <a:ext cx="5332576" cy="25637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6255521" y="4349809"/>
            <a:ext cx="367470" cy="4272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489492" y="3768695"/>
            <a:ext cx="3595113" cy="134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當資料庫裡有該位專家所設定的數值時，系統會預設出來</a:t>
            </a:r>
            <a:r>
              <a:rPr lang="en-US" altLang="zh-TW" dirty="0" smtClean="0"/>
              <a:t>;</a:t>
            </a:r>
            <a:r>
              <a:rPr lang="zh-TW" altLang="en-US" dirty="0" smtClean="0"/>
              <a:t>若沒有則會預設系統專家的數值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6425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2059536" y="559000"/>
            <a:ext cx="805013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	</a:t>
              </a:r>
              <a:r>
                <a:rPr lang="zh-TW" altLang="en-US" sz="4000" spc="400" dirty="0" smtClean="0">
                  <a:cs typeface="+mn-ea"/>
                  <a:sym typeface="+mn-lt"/>
                </a:rPr>
                <a:t>新增</a:t>
              </a:r>
              <a:r>
                <a:rPr lang="zh-TW" altLang="en-US" sz="4000" spc="400" dirty="0">
                  <a:cs typeface="+mn-ea"/>
                  <a:sym typeface="+mn-lt"/>
                </a:rPr>
                <a:t>專家下拉選單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620" y="1535560"/>
            <a:ext cx="8391969" cy="5151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3864121" y="3879791"/>
            <a:ext cx="3298675" cy="1123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若專家曾經新增過自己的數值，則會出現在此拉選單裡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864121" y="5155962"/>
            <a:ext cx="3298675" cy="1123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選擇後表格會隨著該專家的數值進行調整</a:t>
            </a:r>
            <a:r>
              <a:rPr lang="en-US" altLang="zh-TW" dirty="0" smtClean="0"/>
              <a:t>(</a:t>
            </a:r>
            <a:r>
              <a:rPr lang="zh-TW" altLang="en-US" dirty="0" smtClean="0"/>
              <a:t>此功能未完成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6425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="" xmlns:a16="http://schemas.microsoft.com/office/drawing/2014/main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5732</TotalTime>
  <Words>129</Words>
  <Application>Microsoft Office PowerPoint</Application>
  <PresentationFormat>自訂</PresentationFormat>
  <Paragraphs>25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6</vt:i4>
      </vt:variant>
    </vt:vector>
  </HeadingPairs>
  <TitlesOfParts>
    <vt:vector size="8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358</cp:revision>
  <dcterms:created xsi:type="dcterms:W3CDTF">2020-11-05T09:34:12Z</dcterms:created>
  <dcterms:modified xsi:type="dcterms:W3CDTF">2021-10-08T02:54:54Z</dcterms:modified>
</cp:coreProperties>
</file>