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修改基本資料輸入代號</a:t>
            </a:r>
            <a:r>
              <a:rPr lang="en-US" altLang="zh-TW" sz="2000" spc="40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595557"/>
            <a:ext cx="11678314" cy="492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905144" y="2563738"/>
            <a:ext cx="94003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59536" y="2281727"/>
            <a:ext cx="3580688" cy="118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將代號的部分固定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系統設定為當初辦帳號時取的名字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59536" y="3614871"/>
            <a:ext cx="3580688" cy="108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方便後續</a:t>
            </a:r>
            <a:r>
              <a:rPr lang="zh-TW" altLang="en-US" dirty="0" smtClean="0"/>
              <a:t>功能的操作，所以不讓使用者填寫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72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361</cp:revision>
  <dcterms:created xsi:type="dcterms:W3CDTF">2020-11-05T09:34:12Z</dcterms:created>
  <dcterms:modified xsi:type="dcterms:W3CDTF">2021-10-08T03:17:30Z</dcterms:modified>
</cp:coreProperties>
</file>