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21.10.09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顯示資料庫數值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890012" y="74886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670082" y="368856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風速資料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" y="1345417"/>
            <a:ext cx="12015387" cy="49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19544" y="4076344"/>
            <a:ext cx="5187297" cy="376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28845" y="4076344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533117" y="4264352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112345" y="3839235"/>
            <a:ext cx="1485150" cy="3311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7902" y="4358355"/>
            <a:ext cx="4195985" cy="171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右邊那些是資料庫拉出來的資料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，圈起來的地方是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專家所新增的數值，當下拉選單選擇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時，系統會採納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所提供的數值進行計算與顯示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結果如下張投影片</a:t>
            </a:r>
            <a:r>
              <a:rPr lang="en-US" altLang="zh-TW" dirty="0" smtClean="0"/>
              <a:t>)</a:t>
            </a:r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65720" y="5870961"/>
            <a:ext cx="4178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目前只做了圓拱距的部分，確認功能可行完善之後其他項目也會跟著有功能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97" y="1764161"/>
            <a:ext cx="8482149" cy="49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20312" y="3033730"/>
            <a:ext cx="2026379" cy="25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115</Words>
  <Application>Microsoft Office PowerPoint</Application>
  <PresentationFormat>自訂</PresentationFormat>
  <Paragraphs>18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234</cp:revision>
  <dcterms:created xsi:type="dcterms:W3CDTF">2020-11-05T09:34:12Z</dcterms:created>
  <dcterms:modified xsi:type="dcterms:W3CDTF">2021-10-08T07:21:01Z</dcterms:modified>
</cp:coreProperties>
</file>