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90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確定系統所需功能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71895"/>
            <a:ext cx="6621587" cy="992266"/>
            <a:chOff x="689762" y="1974471"/>
            <a:chExt cx="3458623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570465" y="1974471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系統所需功能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02" y="2052393"/>
            <a:ext cx="6252717" cy="470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418317" y="3267866"/>
            <a:ext cx="586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將網站輸入的資料試著與資料庫連接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58</Words>
  <Application>Microsoft Office PowerPoint</Application>
  <PresentationFormat>自訂</PresentationFormat>
  <Paragraphs>17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235</cp:revision>
  <dcterms:created xsi:type="dcterms:W3CDTF">2020-11-05T09:34:12Z</dcterms:created>
  <dcterms:modified xsi:type="dcterms:W3CDTF">2021-08-11T05:56:35Z</dcterms:modified>
</cp:coreProperties>
</file>