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6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修復披覆材料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 </a:t>
              </a:r>
              <a:r>
                <a:rPr lang="en-US" altLang="zh-TW" sz="4000" spc="400" dirty="0" smtClean="0">
                  <a:cs typeface="+mn-ea"/>
                  <a:sym typeface="+mn-lt"/>
                </a:rPr>
                <a:t> 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披覆材料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474"/>
            <a:ext cx="5531321" cy="354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58" y="1700474"/>
            <a:ext cx="5468169" cy="354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5828232" y="3307222"/>
            <a:ext cx="512747" cy="4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49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320</cp:revision>
  <dcterms:created xsi:type="dcterms:W3CDTF">2020-11-05T09:34:12Z</dcterms:created>
  <dcterms:modified xsi:type="dcterms:W3CDTF">2021-09-22T08:36:38Z</dcterms:modified>
</cp:coreProperties>
</file>