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6" r:id="rId5"/>
    <p:sldId id="287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</a:t>
              </a:r>
              <a:r>
                <a:rPr lang="zh-TW" altLang="en-US" sz="1400" dirty="0" smtClean="0">
                  <a:cs typeface="+mn-ea"/>
                  <a:sym typeface="+mn-lt"/>
                </a:rPr>
                <a:t>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修復披覆材料勾選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仍有小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</a:t>
            </a:r>
            <a:r>
              <a:rPr lang="zh-TW" altLang="en-US" sz="2000" spc="400" dirty="0">
                <a:cs typeface="+mn-ea"/>
                <a:sym typeface="+mn-lt"/>
              </a:rPr>
              <a:t>結構</a:t>
            </a:r>
            <a:r>
              <a:rPr lang="zh-TW" altLang="en-US" sz="2000" spc="400" dirty="0" smtClean="0">
                <a:cs typeface="+mn-ea"/>
                <a:sym typeface="+mn-lt"/>
              </a:rPr>
              <a:t>材料勾選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披覆材料勾選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61" y="1639408"/>
            <a:ext cx="7742577" cy="50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右箭號 10"/>
          <p:cNvSpPr/>
          <p:nvPr/>
        </p:nvSpPr>
        <p:spPr>
          <a:xfrm rot="10800000">
            <a:off x="5029196" y="3794333"/>
            <a:ext cx="542662" cy="38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17136" y="3255947"/>
            <a:ext cx="3076486" cy="187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88052" y="3375589"/>
            <a:ext cx="2768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勾選第一次時，藍色勾會正常顯示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解決取消勾選後又重新勾選時，會出現重複選項的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6190233" cy="976561"/>
            <a:chOff x="793749" y="1991896"/>
            <a:chExt cx="372534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90887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結構材料勾選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99" y="1535561"/>
            <a:ext cx="7412896" cy="5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5717136" y="3255947"/>
            <a:ext cx="3076486" cy="12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88052" y="3375589"/>
            <a:ext cx="276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解決取消勾選後又重新勾選時，會出現重複選項的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2695247" y="3589331"/>
            <a:ext cx="298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繼續修復剩餘</a:t>
            </a:r>
            <a:r>
              <a:rPr lang="en-US" altLang="zh-TW" sz="2400" dirty="0"/>
              <a:t>bug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13" y="1640793"/>
            <a:ext cx="3895125" cy="50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110</Words>
  <Application>Microsoft Office PowerPoint</Application>
  <PresentationFormat>自訂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322</cp:revision>
  <dcterms:created xsi:type="dcterms:W3CDTF">2020-11-05T09:34:12Z</dcterms:created>
  <dcterms:modified xsi:type="dcterms:W3CDTF">2021-09-22T08:26:43Z</dcterms:modified>
</cp:coreProperties>
</file>