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60" r:id="rId4"/>
    <p:sldId id="285" r:id="rId5"/>
    <p:sldId id="286" r:id="rId6"/>
    <p:sldId id="287" r:id="rId7"/>
    <p:sldId id="288" r:id="rId8"/>
    <p:sldId id="284" r:id="rId9"/>
    <p:sldId id="28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6314" autoAdjust="0"/>
  </p:normalViewPr>
  <p:slideViewPr>
    <p:cSldViewPr snapToGrid="0">
      <p:cViewPr varScale="1">
        <p:scale>
          <a:sx n="111" d="100"/>
          <a:sy n="111" d="100"/>
        </p:scale>
        <p:origin x="-59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5278C-940B-4C39-9CBC-669F45D4F0E2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10183-7E5D-4282-9F1A-D4A1D08A6C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15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547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2021/9/11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0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4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123605" y="686099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72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58382" y="-39107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959F8909-6800-4D81-9559-FFAEB41A80C1}"/>
              </a:ext>
            </a:extLst>
          </p:cNvPr>
          <p:cNvSpPr txBox="1"/>
          <p:nvPr/>
        </p:nvSpPr>
        <p:spPr>
          <a:xfrm>
            <a:off x="2434847" y="1000659"/>
            <a:ext cx="73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21.09.10(</a:t>
            </a:r>
            <a:r>
              <a:rPr lang="zh-TW" altLang="en-US" sz="2800" spc="700" dirty="0" smtClean="0">
                <a:cs typeface="+mn-ea"/>
                <a:sym typeface="+mn-lt"/>
              </a:rPr>
              <a:t>加班</a:t>
            </a:r>
            <a:r>
              <a:rPr lang="en-US" altLang="zh-TW" sz="2800" spc="700" dirty="0" smtClean="0">
                <a:cs typeface="+mn-ea"/>
                <a:sym typeface="+mn-lt"/>
              </a:rPr>
              <a:t>)~</a:t>
            </a:r>
            <a:r>
              <a:rPr lang="en-US" altLang="zh-CN" sz="2800" spc="700" dirty="0" smtClean="0">
                <a:cs typeface="+mn-ea"/>
                <a:sym typeface="+mn-lt"/>
              </a:rPr>
              <a:t>20</a:t>
            </a:r>
            <a:r>
              <a:rPr lang="en-US" altLang="zh-TW" sz="2800" spc="700" dirty="0" smtClean="0">
                <a:cs typeface="+mn-ea"/>
                <a:sym typeface="+mn-lt"/>
              </a:rPr>
              <a:t>21.09.11</a:t>
            </a:r>
            <a:endParaRPr lang="zh-CN" altLang="en-US" sz="2800" spc="700" dirty="0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F8829203-F363-4337-ACAC-0D2C4AE6A337}"/>
              </a:ext>
            </a:extLst>
          </p:cNvPr>
          <p:cNvSpPr txBox="1"/>
          <p:nvPr/>
        </p:nvSpPr>
        <p:spPr>
          <a:xfrm>
            <a:off x="4025900" y="1841500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spc="700" dirty="0" smtClean="0">
                <a:solidFill>
                  <a:schemeClr val="bg1">
                    <a:lumMod val="65000"/>
                  </a:schemeClr>
                </a:solidFill>
                <a:effectLst>
                  <a:outerShdw blurRad="165100" algn="ctr" rotWithShape="0">
                    <a:prstClr val="black">
                      <a:alpha val="24000"/>
                    </a:prstClr>
                  </a:outerShdw>
                </a:effectLst>
                <a:cs typeface="+mn-ea"/>
                <a:sym typeface="+mn-lt"/>
              </a:rPr>
              <a:t>工作日報</a:t>
            </a:r>
            <a:endParaRPr lang="zh-CN" altLang="en-US" sz="4000" spc="700" dirty="0">
              <a:solidFill>
                <a:schemeClr val="bg1">
                  <a:lumMod val="65000"/>
                </a:schemeClr>
              </a:solidFill>
              <a:effectLst>
                <a:outerShdw blurRad="165100" algn="ctr" rotWithShape="0">
                  <a:prstClr val="black">
                    <a:alpha val="24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C0EF9AE3-F1B9-443C-9F86-CDF322936010}"/>
              </a:ext>
            </a:extLst>
          </p:cNvPr>
          <p:cNvGrpSpPr/>
          <p:nvPr/>
        </p:nvGrpSpPr>
        <p:grpSpPr>
          <a:xfrm>
            <a:off x="5140778" y="3464210"/>
            <a:ext cx="1910443" cy="338554"/>
            <a:chOff x="4054927" y="4937733"/>
            <a:chExt cx="1910443" cy="338554"/>
          </a:xfrm>
        </p:grpSpPr>
        <p:sp>
          <p:nvSpPr>
            <p:cNvPr id="12" name="矩形: 圆角 11">
              <a:extLst>
                <a:ext uri="{FF2B5EF4-FFF2-40B4-BE49-F238E27FC236}">
                  <a16:creationId xmlns="" xmlns:a16="http://schemas.microsoft.com/office/drawing/2014/main" id="{4E9D624C-B884-49D6-955A-058878E5E13C}"/>
                </a:ext>
              </a:extLst>
            </p:cNvPr>
            <p:cNvSpPr/>
            <p:nvPr/>
          </p:nvSpPr>
          <p:spPr>
            <a:xfrm>
              <a:off x="4204607" y="4937733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D7F488F0-218D-4123-B444-742EAD00AD0E}"/>
                </a:ext>
              </a:extLst>
            </p:cNvPr>
            <p:cNvSpPr txBox="1"/>
            <p:nvPr/>
          </p:nvSpPr>
          <p:spPr>
            <a:xfrm>
              <a:off x="4054927" y="4953122"/>
              <a:ext cx="1910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>
                  <a:cs typeface="+mn-ea"/>
                  <a:sym typeface="+mn-lt"/>
                </a:rPr>
                <a:t>記錄</a:t>
              </a:r>
              <a:r>
                <a:rPr lang="zh-CN" altLang="en-US" sz="1400" dirty="0" smtClean="0">
                  <a:cs typeface="+mn-ea"/>
                  <a:sym typeface="+mn-lt"/>
                </a:rPr>
                <a:t>人：</a:t>
              </a:r>
              <a:r>
                <a:rPr lang="zh-TW" altLang="en-US" sz="1400" dirty="0" smtClean="0">
                  <a:cs typeface="+mn-ea"/>
                  <a:sym typeface="+mn-lt"/>
                </a:rPr>
                <a:t>葉柏漢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993733" y="4356392"/>
            <a:ext cx="2204531" cy="338554"/>
            <a:chOff x="6944288" y="4806069"/>
            <a:chExt cx="1694614" cy="338554"/>
          </a:xfrm>
        </p:grpSpPr>
        <p:sp>
          <p:nvSpPr>
            <p:cNvPr id="15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記錄日期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r>
                <a:rPr lang="en-US" altLang="zh-TW" sz="1400" dirty="0" smtClean="0">
                  <a:cs typeface="+mn-ea"/>
                  <a:sym typeface="+mn-lt"/>
                </a:rPr>
                <a:t>2021.09.11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  <p:grpSp>
        <p:nvGrpSpPr>
          <p:cNvPr id="17" name="组合 15">
            <a:extLst>
              <a:ext uri="{FF2B5EF4-FFF2-40B4-BE49-F238E27FC236}">
                <a16:creationId xmlns="" xmlns:a16="http://schemas.microsoft.com/office/drawing/2014/main" id="{9653DEAF-0910-48E8-8375-9FC078E9D0D6}"/>
              </a:ext>
            </a:extLst>
          </p:cNvPr>
          <p:cNvGrpSpPr/>
          <p:nvPr/>
        </p:nvGrpSpPr>
        <p:grpSpPr>
          <a:xfrm>
            <a:off x="4566186" y="5263963"/>
            <a:ext cx="3120608" cy="802506"/>
            <a:chOff x="6944288" y="4806069"/>
            <a:chExt cx="1694614" cy="338554"/>
          </a:xfrm>
        </p:grpSpPr>
        <p:sp>
          <p:nvSpPr>
            <p:cNvPr id="19" name="矩形: 圆角 14">
              <a:extLst>
                <a:ext uri="{FF2B5EF4-FFF2-40B4-BE49-F238E27FC236}">
                  <a16:creationId xmlns="" xmlns:a16="http://schemas.microsoft.com/office/drawing/2014/main" id="{CC29E14A-0550-4BFF-99D2-A94938E4EB84}"/>
                </a:ext>
              </a:extLst>
            </p:cNvPr>
            <p:cNvSpPr/>
            <p:nvPr/>
          </p:nvSpPr>
          <p:spPr>
            <a:xfrm>
              <a:off x="6986053" y="4806069"/>
              <a:ext cx="1611085" cy="338554"/>
            </a:xfrm>
            <a:prstGeom prst="roundRect">
              <a:avLst>
                <a:gd name="adj" fmla="val 30172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algn="c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0">
              <a:extLst>
                <a:ext uri="{FF2B5EF4-FFF2-40B4-BE49-F238E27FC236}">
                  <a16:creationId xmlns="" xmlns:a16="http://schemas.microsoft.com/office/drawing/2014/main" id="{333307C3-A861-42E7-A2DA-6BAC1BCA9E3C}"/>
                </a:ext>
              </a:extLst>
            </p:cNvPr>
            <p:cNvSpPr txBox="1"/>
            <p:nvPr/>
          </p:nvSpPr>
          <p:spPr>
            <a:xfrm>
              <a:off x="6944288" y="4821457"/>
              <a:ext cx="1694614" cy="311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cs typeface="+mn-ea"/>
                  <a:sym typeface="+mn-lt"/>
                </a:rPr>
                <a:t>工作時間</a:t>
              </a:r>
              <a:r>
                <a:rPr lang="zh-CN" altLang="en-US" sz="1400" dirty="0" smtClean="0">
                  <a:cs typeface="+mn-ea"/>
                  <a:sym typeface="+mn-lt"/>
                </a:rPr>
                <a:t>：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18:00~19:00</a:t>
              </a:r>
              <a:endParaRPr lang="en-US" altLang="zh-CN" sz="1400" dirty="0" smtClean="0">
                <a:cs typeface="+mn-ea"/>
                <a:sym typeface="+mn-lt"/>
              </a:endParaRPr>
            </a:p>
            <a:p>
              <a:pPr algn="ctr"/>
              <a:r>
                <a:rPr lang="en-US" altLang="zh-TW" sz="1400" dirty="0" smtClean="0">
                  <a:cs typeface="+mn-ea"/>
                  <a:sym typeface="+mn-lt"/>
                </a:rPr>
                <a:t>08:30~17:30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101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78">
        <p:random/>
      </p:transition>
    </mc:Choice>
    <mc:Fallback xmlns:a16="http://schemas.microsoft.com/office/drawing/2014/main" xmlns="">
      <p:transition spd="slow" advTm="407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  <p:extLst mod="1">
    <p:ext uri="{E180D4A7-C9FB-4DFB-919C-405C955672EB}">
      <p14:showEvtLst xmlns:p14="http://schemas.microsoft.com/office/powerpoint/2010/main">
        <p14:playEvt time="630" objId="2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5016DF47-4C78-4917-983C-FFC43C3A22DB}"/>
              </a:ext>
            </a:extLst>
          </p:cNvPr>
          <p:cNvGrpSpPr/>
          <p:nvPr/>
        </p:nvGrpSpPr>
        <p:grpSpPr>
          <a:xfrm>
            <a:off x="397415" y="280172"/>
            <a:ext cx="3378200" cy="784830"/>
            <a:chOff x="736600" y="2095500"/>
            <a:chExt cx="3378200" cy="784830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09FE6907-8676-429A-9B5A-DC3FAFE110A8}"/>
                </a:ext>
              </a:extLst>
            </p:cNvPr>
            <p:cNvSpPr txBox="1"/>
            <p:nvPr/>
          </p:nvSpPr>
          <p:spPr>
            <a:xfrm>
              <a:off x="736600" y="2095500"/>
              <a:ext cx="3378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800" dirty="0" smtClean="0">
                  <a:cs typeface="+mn-ea"/>
                  <a:sym typeface="+mn-lt"/>
                </a:rPr>
                <a:t>本日工作事項</a:t>
              </a:r>
              <a:endParaRPr lang="zh-CN" altLang="en-US" sz="2800" dirty="0">
                <a:cs typeface="+mn-ea"/>
                <a:sym typeface="+mn-lt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="" xmlns:a16="http://schemas.microsoft.com/office/drawing/2014/main" id="{6123FD62-F930-464F-86A1-4D1030B58358}"/>
                </a:ext>
              </a:extLst>
            </p:cNvPr>
            <p:cNvSpPr txBox="1"/>
            <p:nvPr/>
          </p:nvSpPr>
          <p:spPr>
            <a:xfrm>
              <a:off x="736600" y="2618720"/>
              <a:ext cx="32639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100" smtClean="0">
                  <a:cs typeface="+mn-ea"/>
                  <a:sym typeface="+mn-lt"/>
                </a:rPr>
                <a:t>Day</a:t>
              </a:r>
              <a:r>
                <a:rPr lang="en-US" altLang="zh-CN" sz="1100" smtClean="0">
                  <a:cs typeface="+mn-ea"/>
                  <a:sym typeface="+mn-lt"/>
                </a:rPr>
                <a:t> </a:t>
              </a:r>
              <a:r>
                <a:rPr lang="en-US" altLang="zh-CN" sz="1100" dirty="0" smtClean="0">
                  <a:cs typeface="+mn-ea"/>
                  <a:sym typeface="+mn-lt"/>
                </a:rPr>
                <a:t>work</a:t>
              </a:r>
              <a:endParaRPr lang="zh-CN" altLang="en-US" sz="1100" dirty="0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61D68AC2-6217-4618-9FF2-2840E7AAD8C2}"/>
              </a:ext>
            </a:extLst>
          </p:cNvPr>
          <p:cNvSpPr txBox="1"/>
          <p:nvPr/>
        </p:nvSpPr>
        <p:spPr>
          <a:xfrm>
            <a:off x="213983" y="2681640"/>
            <a:ext cx="64801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 smtClean="0">
                <a:cs typeface="+mn-ea"/>
                <a:sym typeface="+mn-lt"/>
              </a:rPr>
              <a:t>繼續完成溫室設計結果</a:t>
            </a:r>
            <a:r>
              <a:rPr lang="en-US" altLang="zh-TW" sz="2000" spc="400" dirty="0" smtClean="0">
                <a:cs typeface="+mn-ea"/>
                <a:sym typeface="+mn-lt"/>
              </a:rPr>
              <a:t>(</a:t>
            </a:r>
            <a:r>
              <a:rPr lang="zh-TW" altLang="en-US" sz="2000" spc="400" dirty="0" smtClean="0">
                <a:cs typeface="+mn-ea"/>
                <a:sym typeface="+mn-lt"/>
              </a:rPr>
              <a:t>加班</a:t>
            </a:r>
            <a:r>
              <a:rPr lang="en-US" altLang="zh-TW" sz="2000" spc="400" dirty="0" smtClean="0"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000" spc="400" dirty="0" smtClean="0"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000" spc="400" dirty="0">
                <a:cs typeface="+mn-ea"/>
                <a:sym typeface="+mn-lt"/>
              </a:rPr>
              <a:t>完成溫室設計結果</a:t>
            </a:r>
            <a:endParaRPr lang="en-US" altLang="zh-TW" sz="2000" spc="400" dirty="0" smtClean="0">
              <a:cs typeface="+mn-ea"/>
              <a:sym typeface="+mn-lt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66" y="2044468"/>
            <a:ext cx="4966534" cy="33039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99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4024">
        <p:random/>
      </p:transition>
    </mc:Choice>
    <mc:Fallback xmlns:a14="http://schemas.microsoft.com/office/drawing/2010/main" xmlns:a16="http://schemas.microsoft.com/office/drawing/2014/main" xmlns="">
      <p:transition spd="slow" advTm="402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173" y="1548413"/>
            <a:ext cx="10452471" cy="5108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920246" y="3937947"/>
            <a:ext cx="227318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20246" y="3937948"/>
            <a:ext cx="2349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將表格先建立好</a:t>
            </a:r>
            <a:endParaRPr lang="en-US" altLang="zh-TW" dirty="0" smtClean="0"/>
          </a:p>
          <a:p>
            <a:r>
              <a:rPr lang="zh-TW" altLang="en-US" dirty="0" smtClean="0"/>
              <a:t>剩下填入</a:t>
            </a:r>
            <a:r>
              <a:rPr lang="zh-TW" altLang="en-US" dirty="0"/>
              <a:t>資料的部分</a:t>
            </a:r>
          </a:p>
        </p:txBody>
      </p:sp>
      <p:sp>
        <p:nvSpPr>
          <p:cNvPr id="8" name="向右箭號 7"/>
          <p:cNvSpPr/>
          <p:nvPr/>
        </p:nvSpPr>
        <p:spPr>
          <a:xfrm rot="18836661">
            <a:off x="3140404" y="3308893"/>
            <a:ext cx="1198362" cy="376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2203750">
            <a:off x="3129629" y="4905285"/>
            <a:ext cx="1198362" cy="376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3183290" y="4087178"/>
            <a:ext cx="1198362" cy="37601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4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42" y="1680755"/>
            <a:ext cx="9548908" cy="467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02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75" y="1824173"/>
            <a:ext cx="9957642" cy="4869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9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6028824" cy="976561"/>
            <a:chOff x="736600" y="1991896"/>
            <a:chExt cx="3628206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628206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報告資料表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221" y="1854925"/>
            <a:ext cx="9797550" cy="4771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797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="" xmlns:a16="http://schemas.microsoft.com/office/drawing/2014/main" id="{6130B33B-FCB5-4AFA-8175-BA08126D80E1}"/>
              </a:ext>
            </a:extLst>
          </p:cNvPr>
          <p:cNvSpPr/>
          <p:nvPr/>
        </p:nvSpPr>
        <p:spPr>
          <a:xfrm>
            <a:off x="5029196" y="265030"/>
            <a:ext cx="21336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CF3B8F59-C87E-48F7-911B-3FCC3B1922F9}"/>
              </a:ext>
            </a:extLst>
          </p:cNvPr>
          <p:cNvGrpSpPr/>
          <p:nvPr/>
        </p:nvGrpSpPr>
        <p:grpSpPr>
          <a:xfrm>
            <a:off x="3174997" y="559000"/>
            <a:ext cx="5841999" cy="976561"/>
            <a:chOff x="736600" y="1991896"/>
            <a:chExt cx="3515773" cy="1083521"/>
          </a:xfrm>
        </p:grpSpPr>
        <p:sp>
          <p:nvSpPr>
            <p:cNvPr id="4" name="文本框 3">
              <a:extLst>
                <a:ext uri="{FF2B5EF4-FFF2-40B4-BE49-F238E27FC236}">
                  <a16:creationId xmlns="" xmlns:a16="http://schemas.microsoft.com/office/drawing/2014/main" id="{F069F7C5-7C6B-4416-BA43-7E9FF2B95F70}"/>
                </a:ext>
              </a:extLst>
            </p:cNvPr>
            <p:cNvSpPr txBox="1"/>
            <p:nvPr/>
          </p:nvSpPr>
          <p:spPr>
            <a:xfrm>
              <a:off x="736600" y="1991896"/>
              <a:ext cx="3515773" cy="785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cs typeface="+mn-ea"/>
                  <a:sym typeface="+mn-lt"/>
                </a:rPr>
                <a:t>明日預期規劃</a:t>
              </a:r>
              <a:endParaRPr lang="zh-CN" altLang="en-US" sz="4000" dirty="0">
                <a:cs typeface="+mn-ea"/>
                <a:sym typeface="+mn-lt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="" xmlns:a16="http://schemas.microsoft.com/office/drawing/2014/main" id="{E7404F6D-3A40-4203-8F0A-6169C74FB4CA}"/>
                </a:ext>
              </a:extLst>
            </p:cNvPr>
            <p:cNvSpPr txBox="1"/>
            <p:nvPr/>
          </p:nvSpPr>
          <p:spPr>
            <a:xfrm>
              <a:off x="793749" y="2699782"/>
              <a:ext cx="3458623" cy="375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dirty="0">
                  <a:cs typeface="+mn-ea"/>
                  <a:sym typeface="+mn-lt"/>
                </a:rPr>
                <a:t>Project </a:t>
              </a:r>
              <a:r>
                <a:rPr lang="en-US" altLang="zh-TW" sz="1600" dirty="0" smtClean="0">
                  <a:cs typeface="+mn-ea"/>
                  <a:sym typeface="+mn-lt"/>
                </a:rPr>
                <a:t>planning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3945308" y="2967335"/>
            <a:ext cx="4745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新增進入網站前的登入功能</a:t>
            </a: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TW" altLang="en-US" sz="2400" dirty="0"/>
              <a:t>溫室型式設計要能夠儲存選項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032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="" xmlns:a16="http://schemas.microsoft.com/office/drawing/2014/main" id="{822EAB1A-0613-4B84-B43A-020769A84C2F}"/>
              </a:ext>
            </a:extLst>
          </p:cNvPr>
          <p:cNvSpPr/>
          <p:nvPr/>
        </p:nvSpPr>
        <p:spPr>
          <a:xfrm rot="2684577">
            <a:off x="1698063" y="-917755"/>
            <a:ext cx="8693513" cy="8693513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CFAF4C25-9AB4-4329-B21C-0F7CB88F0784}"/>
              </a:ext>
            </a:extLst>
          </p:cNvPr>
          <p:cNvSpPr/>
          <p:nvPr/>
        </p:nvSpPr>
        <p:spPr>
          <a:xfrm rot="2684577">
            <a:off x="2627892" y="-39108"/>
            <a:ext cx="6936217" cy="6936217"/>
          </a:xfrm>
          <a:prstGeom prst="roundRect">
            <a:avLst>
              <a:gd name="adj" fmla="val 13360"/>
            </a:avLst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schemeClr val="tx1">
                <a:lumMod val="65000"/>
                <a:lumOff val="35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D2947702-0219-4F74-958A-0A5A704ECCC4}"/>
              </a:ext>
            </a:extLst>
          </p:cNvPr>
          <p:cNvSpPr txBox="1"/>
          <p:nvPr/>
        </p:nvSpPr>
        <p:spPr>
          <a:xfrm>
            <a:off x="2730500" y="2967335"/>
            <a:ext cx="678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5400" spc="1000" dirty="0" smtClean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謝謝觀看</a:t>
            </a:r>
            <a:endParaRPr kumimoji="0" lang="zh-CN" altLang="en-US" sz="5400" b="0" i="0" u="none" strike="noStrike" kern="1200" cap="none" spc="100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="" xmlns:a16="http://schemas.microsoft.com/office/drawing/2014/main" id="{08B93554-9443-4291-83BC-91BEC5088783}"/>
              </a:ext>
            </a:extLst>
          </p:cNvPr>
          <p:cNvSpPr/>
          <p:nvPr/>
        </p:nvSpPr>
        <p:spPr>
          <a:xfrm>
            <a:off x="683912" y="5242803"/>
            <a:ext cx="1056397" cy="105639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="" xmlns:a16="http://schemas.microsoft.com/office/drawing/2014/main" id="{16338DEE-2916-4AC7-A537-1507B9F2A824}"/>
              </a:ext>
            </a:extLst>
          </p:cNvPr>
          <p:cNvSpPr/>
          <p:nvPr/>
        </p:nvSpPr>
        <p:spPr>
          <a:xfrm>
            <a:off x="10464448" y="933352"/>
            <a:ext cx="563400" cy="5634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46100" sx="101000" sy="101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02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880">
        <p:random/>
      </p:transition>
    </mc:Choice>
    <mc:Fallback xmlns:a16="http://schemas.microsoft.com/office/drawing/2014/main" xmlns="">
      <p:transition spd="slow" advTm="388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6|0.5|0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0.6|0.5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5|1.1|0.4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jj2gxoh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89</Words>
  <Application>Microsoft Office PowerPoint</Application>
  <PresentationFormat>自訂</PresentationFormat>
  <Paragraphs>28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0" baseType="lpstr"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>葉柏漢</cp:lastModifiedBy>
  <cp:revision>303</cp:revision>
  <dcterms:created xsi:type="dcterms:W3CDTF">2020-11-05T09:34:12Z</dcterms:created>
  <dcterms:modified xsi:type="dcterms:W3CDTF">2021-09-11T06:08:47Z</dcterms:modified>
</cp:coreProperties>
</file>