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檢查溫室設計結果是否有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48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305</cp:revision>
  <dcterms:created xsi:type="dcterms:W3CDTF">2020-11-05T09:34:12Z</dcterms:created>
  <dcterms:modified xsi:type="dcterms:W3CDTF">2021-09-11T06:19:06Z</dcterms:modified>
</cp:coreProperties>
</file>