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紀錄那些資料需要被儲存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溫室型式設計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整理資料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34" y="1931348"/>
            <a:ext cx="5675537" cy="4584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476728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975993"/>
            <a:ext cx="80962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30736" y="2777383"/>
            <a:ext cx="398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由於先前的檔案丟失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所以重新製作一份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溫室型式設計的知識庫已對應到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旁邊的表格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著手完成儲存使用者輸入的資料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68</Words>
  <Application>Microsoft Office PowerPoint</Application>
  <PresentationFormat>自訂</PresentationFormat>
  <Paragraphs>23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225</cp:revision>
  <dcterms:created xsi:type="dcterms:W3CDTF">2020-11-05T09:34:12Z</dcterms:created>
  <dcterms:modified xsi:type="dcterms:W3CDTF">2021-08-10T03:39:33Z</dcterms:modified>
</cp:coreProperties>
</file>