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設計資料庫表格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73130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資料庫表格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39" y="2820112"/>
            <a:ext cx="6136667" cy="403788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41832" y="1594884"/>
            <a:ext cx="12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鋼材選擇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8" y="1964214"/>
            <a:ext cx="1010194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273" y="1994783"/>
            <a:ext cx="675118" cy="59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0" y="2108160"/>
            <a:ext cx="67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主鍵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48</Words>
  <Application>Microsoft Office PowerPoint</Application>
  <PresentationFormat>自訂</PresentationFormat>
  <Paragraphs>18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227</cp:revision>
  <dcterms:created xsi:type="dcterms:W3CDTF">2020-11-05T09:34:12Z</dcterms:created>
  <dcterms:modified xsi:type="dcterms:W3CDTF">2021-08-10T04:02:50Z</dcterms:modified>
</cp:coreProperties>
</file>