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21.07.06(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將儲存結果的名稱改完</a:t>
            </a:r>
            <a:endParaRPr lang="en-US" altLang="zh-TW" sz="2000" dirty="0"/>
          </a:p>
          <a:p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7/6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09988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7/7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儲存結果的名稱</a:t>
              </a:r>
              <a:r>
                <a:rPr lang="en-US" altLang="zh-TW" sz="4000" dirty="0" smtClean="0">
                  <a:cs typeface="+mn-ea"/>
                  <a:sym typeface="+mn-lt"/>
                </a:rPr>
                <a:t>(</a:t>
              </a:r>
              <a:r>
                <a:rPr lang="zh-TW" altLang="en-US" sz="4000" dirty="0" smtClean="0">
                  <a:cs typeface="+mn-ea"/>
                  <a:sym typeface="+mn-lt"/>
                </a:rPr>
                <a:t>加班</a:t>
              </a:r>
              <a:r>
                <a:rPr lang="en-US" altLang="zh-TW" sz="4000" dirty="0" smtClean="0">
                  <a:cs typeface="+mn-ea"/>
                  <a:sym typeface="+mn-lt"/>
                </a:rPr>
                <a:t>)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2860" y="3071004"/>
            <a:ext cx="3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結果的名稱案到總監要求改成日期</a:t>
            </a:r>
            <a:r>
              <a:rPr lang="en-US" altLang="zh-TW" dirty="0" smtClean="0"/>
              <a:t>-</a:t>
            </a:r>
            <a:r>
              <a:rPr lang="zh-TW" altLang="en-US" dirty="0" smtClean="0"/>
              <a:t>作物</a:t>
            </a:r>
            <a:r>
              <a:rPr lang="en-US" altLang="zh-TW" dirty="0" smtClean="0"/>
              <a:t>-</a:t>
            </a:r>
            <a:r>
              <a:rPr lang="zh-TW" altLang="en-US" dirty="0"/>
              <a:t>序號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46" y="2014627"/>
            <a:ext cx="7350065" cy="40381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751220" y="2470484"/>
            <a:ext cx="93605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將總體</a:t>
            </a:r>
            <a:r>
              <a:rPr lang="zh-TW" altLang="en-US" sz="2800" dirty="0" smtClean="0"/>
              <a:t>規劃儲存結果的排版處理好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在表單頁多個按鈕，點了之後會跳到儲存結果的地方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將儲存結果的名稱改完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設計溫環境控制的介面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因為會加上環控設計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118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190</cp:revision>
  <dcterms:created xsi:type="dcterms:W3CDTF">2020-11-05T09:34:12Z</dcterms:created>
  <dcterms:modified xsi:type="dcterms:W3CDTF">2021-07-06T12:39:51Z</dcterms:modified>
</cp:coreProperties>
</file>