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60" r:id="rId4"/>
    <p:sldId id="285" r:id="rId5"/>
    <p:sldId id="287" r:id="rId6"/>
    <p:sldId id="284" r:id="rId7"/>
    <p:sldId id="28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2021/9/6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2021/9/6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21.09.03(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21.09.06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2021.09.06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將資料庫內容根據使用者顯示到溫室型式設計上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6028824" cy="976561"/>
            <a:chOff x="736600" y="1991896"/>
            <a:chExt cx="3628206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62820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spc="400" dirty="0">
                  <a:cs typeface="+mn-ea"/>
                  <a:sym typeface="+mn-lt"/>
                </a:rPr>
                <a:t>溫室型式設計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310" y="1652349"/>
            <a:ext cx="7067372" cy="5100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834" y="1652349"/>
            <a:ext cx="691515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向右箭號 5"/>
          <p:cNvSpPr/>
          <p:nvPr/>
        </p:nvSpPr>
        <p:spPr>
          <a:xfrm rot="16823374">
            <a:off x="4836919" y="2516009"/>
            <a:ext cx="504201" cy="444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7371666">
            <a:off x="7776673" y="4067798"/>
            <a:ext cx="461473" cy="3931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847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6028824" cy="976561"/>
            <a:chOff x="736600" y="1991896"/>
            <a:chExt cx="3628206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62820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spc="400" dirty="0">
                  <a:cs typeface="+mn-ea"/>
                  <a:sym typeface="+mn-lt"/>
                </a:rPr>
                <a:t>溫室型式設計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17" y="1672292"/>
            <a:ext cx="6155942" cy="5048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486" y="1672292"/>
            <a:ext cx="3864817" cy="3224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6597353" y="4982198"/>
            <a:ext cx="5460763" cy="1738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6699903" y="5050564"/>
            <a:ext cx="52642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一進入此頁面後，會馬上跑出上次所選取的資料，進行修改時會同步更改到資料庫。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剩下兩個</a:t>
            </a:r>
            <a:r>
              <a:rPr lang="en-US" altLang="zh-TW" dirty="0" smtClean="0"/>
              <a:t>bug</a:t>
            </a:r>
            <a:r>
              <a:rPr lang="zh-TW" altLang="en-US" dirty="0" smtClean="0"/>
              <a:t>，強固溫室與簡易溫室切換時有問題</a:t>
            </a:r>
            <a:endParaRPr lang="en-US" altLang="zh-TW" dirty="0" smtClean="0"/>
          </a:p>
          <a:p>
            <a:r>
              <a:rPr lang="zh-TW" altLang="en-US" dirty="0" smtClean="0"/>
              <a:t>當使用者選太快時，表格會失真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382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明日預期規劃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6" name="文字方塊 5"/>
          <p:cNvSpPr txBox="1"/>
          <p:nvPr/>
        </p:nvSpPr>
        <p:spPr>
          <a:xfrm>
            <a:off x="3404549" y="3358497"/>
            <a:ext cx="5477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400" dirty="0"/>
              <a:t>將溫室</a:t>
            </a:r>
            <a:r>
              <a:rPr lang="zh-TW" altLang="en-US" sz="2400" dirty="0" smtClean="0"/>
              <a:t>型式設計的</a:t>
            </a:r>
            <a:r>
              <a:rPr lang="en-US" altLang="zh-TW" sz="2400" dirty="0" smtClean="0"/>
              <a:t>bug</a:t>
            </a:r>
            <a:r>
              <a:rPr lang="zh-TW" altLang="en-US" sz="2400" dirty="0" smtClean="0"/>
              <a:t>修補完畢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0328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4679</TotalTime>
  <Words>113</Words>
  <Application>Microsoft Office PowerPoint</Application>
  <PresentationFormat>自訂</PresentationFormat>
  <Paragraphs>22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8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286</cp:revision>
  <dcterms:created xsi:type="dcterms:W3CDTF">2020-11-05T09:34:12Z</dcterms:created>
  <dcterms:modified xsi:type="dcterms:W3CDTF">2021-09-06T07:10:12Z</dcterms:modified>
</cp:coreProperties>
</file>