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5" r:id="rId5"/>
    <p:sldId id="288" r:id="rId6"/>
    <p:sldId id="287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</a:t>
            </a:r>
            <a:r>
              <a:rPr lang="zh-TW" altLang="en-US" sz="2000" spc="400" dirty="0">
                <a:cs typeface="+mn-ea"/>
                <a:sym typeface="+mn-lt"/>
              </a:rPr>
              <a:t>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修改完成溫室型式的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385"/>
            <a:ext cx="6008085" cy="47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25" y="1689385"/>
            <a:ext cx="3889226" cy="35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095996" y="5366760"/>
            <a:ext cx="5782658" cy="82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89409" y="5443671"/>
            <a:ext cx="555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當簡易溫室要切成強固溫室並且要選擇材料時，下方的表格不會跟著跑數據，此</a:t>
            </a:r>
            <a:r>
              <a:rPr lang="en-US" altLang="zh-TW" dirty="0" smtClean="0"/>
              <a:t>bug</a:t>
            </a:r>
            <a:r>
              <a:rPr lang="zh-TW" altLang="en-US" dirty="0" smtClean="0"/>
              <a:t>以解決。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385"/>
            <a:ext cx="6008085" cy="47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25" y="1689385"/>
            <a:ext cx="3889226" cy="353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095996" y="5366760"/>
            <a:ext cx="4099137" cy="52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148934" y="5443671"/>
            <a:ext cx="555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解決表格選太快出現表格失真的問題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87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8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99</Words>
  <Application>Microsoft Office PowerPoint</Application>
  <PresentationFormat>自訂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288</cp:revision>
  <dcterms:created xsi:type="dcterms:W3CDTF">2020-11-05T09:34:12Z</dcterms:created>
  <dcterms:modified xsi:type="dcterms:W3CDTF">2021-09-07T02:00:37Z</dcterms:modified>
</cp:coreProperties>
</file>