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重新搭建系統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實現下載功能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976560"/>
            <a:chOff x="793749" y="1991897"/>
            <a:chExt cx="4218665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7"/>
              <a:ext cx="421866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重新搭建系統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881222" y="2493034"/>
            <a:ext cx="6441918" cy="219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找尋完幫助後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>前後端的整合</a:t>
            </a:r>
            <a:r>
              <a:rPr lang="zh-TW" altLang="en-US" sz="2800" dirty="0" smtClean="0"/>
              <a:t>必需重做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後續的功能才能接續完成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249803" cy="1323439"/>
            <a:chOff x="793749" y="1991897"/>
            <a:chExt cx="4218665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93749" y="1991897"/>
              <a:ext cx="421866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實現下載功能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27" y="1647702"/>
            <a:ext cx="9196542" cy="48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382219" y="5063706"/>
            <a:ext cx="4770407" cy="81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重新建構系統後 下載功能已實現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6709" y="6064370"/>
            <a:ext cx="2544793" cy="500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11527" y="3899140"/>
            <a:ext cx="891726" cy="474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56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465</cp:revision>
  <dcterms:created xsi:type="dcterms:W3CDTF">2020-11-05T09:34:12Z</dcterms:created>
  <dcterms:modified xsi:type="dcterms:W3CDTF">2021-11-18T07:55:50Z</dcterms:modified>
</cp:coreProperties>
</file>