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2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21.11.18(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2021.11.19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</a:t>
              </a:r>
              <a:r>
                <a:rPr lang="en-US" altLang="zh-TW" sz="1400" dirty="0" smtClean="0">
                  <a:cs typeface="+mn-ea"/>
                  <a:sym typeface="+mn-lt"/>
                </a:rPr>
                <a:t>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還原表單系統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249803" cy="976560"/>
            <a:chOff x="793749" y="1991897"/>
            <a:chExt cx="4218665" cy="108352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93749" y="1991897"/>
              <a:ext cx="421866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還原表單系統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19" y="1661746"/>
            <a:ext cx="10978158" cy="486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478438" y="5158596"/>
            <a:ext cx="4192437" cy="103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由於搭建新的環境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所以表單輸入並插</a:t>
            </a:r>
            <a:r>
              <a:rPr lang="zh-TW" altLang="en-US" dirty="0"/>
              <a:t>入</a:t>
            </a:r>
            <a:r>
              <a:rPr lang="zh-TW" altLang="en-US" dirty="0" smtClean="0"/>
              <a:t>到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的功能</a:t>
            </a:r>
            <a:endParaRPr lang="en-US" altLang="zh-TW" dirty="0" smtClean="0"/>
          </a:p>
          <a:p>
            <a:pPr algn="ctr"/>
            <a:r>
              <a:rPr lang="zh-TW" altLang="en-US" dirty="0"/>
              <a:t>重新</a:t>
            </a:r>
            <a:r>
              <a:rPr lang="zh-TW" altLang="en-US" dirty="0" smtClean="0"/>
              <a:t>製作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34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7261</TotalTime>
  <Words>42</Words>
  <Application>Microsoft Office PowerPoint</Application>
  <PresentationFormat>自訂</PresentationFormat>
  <Paragraphs>16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466</cp:revision>
  <dcterms:created xsi:type="dcterms:W3CDTF">2020-11-05T09:34:12Z</dcterms:created>
  <dcterms:modified xsi:type="dcterms:W3CDTF">2021-11-18T07:53:50Z</dcterms:modified>
</cp:coreProperties>
</file>