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6" r:id="rId5"/>
    <p:sldId id="285" r:id="rId6"/>
    <p:sldId id="287" r:id="rId7"/>
    <p:sldId id="288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修改國際</a:t>
            </a:r>
            <a:r>
              <a:rPr lang="zh-TW" altLang="en-US" sz="2000" spc="400" dirty="0" smtClean="0">
                <a:cs typeface="+mn-ea"/>
                <a:sym typeface="+mn-lt"/>
              </a:rPr>
              <a:t>鋼材 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修改自載重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修正數值的錯誤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02325" y="558999"/>
            <a:ext cx="7504980" cy="976561"/>
            <a:chOff x="750674" y="1991896"/>
            <a:chExt cx="436715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50674" y="1991896"/>
              <a:ext cx="436715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修改國際鋼材 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8" y="1656329"/>
            <a:ext cx="10148837" cy="492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5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8"/>
            <a:ext cx="7430955" cy="1323439"/>
            <a:chOff x="793749" y="1991896"/>
            <a:chExt cx="4324077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93749" y="1991896"/>
              <a:ext cx="4324077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修改自載重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" y="1758462"/>
            <a:ext cx="10393051" cy="474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984740" y="558998"/>
            <a:ext cx="8022565" cy="1323439"/>
            <a:chOff x="449491" y="1991896"/>
            <a:chExt cx="4668335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449491" y="1991896"/>
              <a:ext cx="4668335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修正數值的錯誤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" y="1652953"/>
            <a:ext cx="10502197" cy="477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84674" y="5132717"/>
            <a:ext cx="2721635" cy="517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18453" y="4710023"/>
            <a:ext cx="2380890" cy="5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已修改錯誤數值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8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001992" y="558998"/>
            <a:ext cx="8005313" cy="1323439"/>
            <a:chOff x="459530" y="1991896"/>
            <a:chExt cx="4658296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459530" y="1991896"/>
              <a:ext cx="4658296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修正數值的錯誤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0" y="1652954"/>
            <a:ext cx="10969248" cy="509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784674" y="5218981"/>
            <a:ext cx="2920043" cy="500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74284" y="4295955"/>
            <a:ext cx="6385708" cy="189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3026" y="4925683"/>
            <a:ext cx="2760453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將數值修正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2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6186</TotalTime>
  <Words>60</Words>
  <Application>Microsoft Office PowerPoint</Application>
  <PresentationFormat>自訂</PresentationFormat>
  <Paragraphs>29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394</cp:revision>
  <dcterms:created xsi:type="dcterms:W3CDTF">2020-11-05T09:34:12Z</dcterms:created>
  <dcterms:modified xsi:type="dcterms:W3CDTF">2021-10-21T07:13:08Z</dcterms:modified>
</cp:coreProperties>
</file>