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60" r:id="rId4"/>
    <p:sldId id="290" r:id="rId5"/>
    <p:sldId id="291" r:id="rId6"/>
    <p:sldId id="292" r:id="rId7"/>
    <p:sldId id="294" r:id="rId8"/>
    <p:sldId id="282" r:id="rId9"/>
    <p:sldId id="2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21.08.17(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21.08.18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2021.08.18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完成</a:t>
            </a:r>
            <a:r>
              <a:rPr lang="zh-TW" altLang="en-US" sz="2000" spc="400" dirty="0" smtClean="0">
                <a:cs typeface="+mn-ea"/>
                <a:sym typeface="+mn-lt"/>
              </a:rPr>
              <a:t>溫室型式設計 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完成披覆材料勾選功能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完成材料成本勾</a:t>
            </a:r>
            <a:r>
              <a:rPr lang="zh-TW" altLang="en-US" sz="2000" spc="400" dirty="0" smtClean="0">
                <a:cs typeface="+mn-ea"/>
                <a:sym typeface="+mn-lt"/>
              </a:rPr>
              <a:t>選功能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半完成溫室型式勾選功能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剩下披覆材料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71895"/>
            <a:ext cx="6621587" cy="992266"/>
            <a:chOff x="689762" y="1974471"/>
            <a:chExt cx="3458623" cy="1100946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570465" y="1974471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溫室型式設計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48" y="1764161"/>
            <a:ext cx="972502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725966" y="5657316"/>
            <a:ext cx="689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會讀取之前所記錄的長度寬度，並在首次進入頁面時自動填入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83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71895"/>
            <a:ext cx="6621587" cy="992266"/>
            <a:chOff x="689762" y="1974471"/>
            <a:chExt cx="3458623" cy="1100946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831299" y="1974471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披覆材料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386" y="1764161"/>
            <a:ext cx="6246677" cy="4818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肘形接點 10"/>
          <p:cNvCxnSpPr>
            <a:stCxn id="6" idx="1"/>
          </p:cNvCxnSpPr>
          <p:nvPr/>
        </p:nvCxnSpPr>
        <p:spPr>
          <a:xfrm rot="10800000" flipV="1">
            <a:off x="3315768" y="4173500"/>
            <a:ext cx="1179618" cy="19709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315767" y="6144426"/>
            <a:ext cx="11796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81115" y="4700187"/>
            <a:ext cx="2666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勾選之後下面的框框會顯示以勾選的內容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630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71895"/>
            <a:ext cx="6621587" cy="992266"/>
            <a:chOff x="689762" y="1974471"/>
            <a:chExt cx="3458623" cy="1100946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570465" y="1974471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材料成本分析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915" y="1764161"/>
            <a:ext cx="8094292" cy="416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029198" y="6178609"/>
            <a:ext cx="204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功能同上一頁所述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630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71895"/>
            <a:ext cx="6736385" cy="992266"/>
            <a:chOff x="689762" y="1974471"/>
            <a:chExt cx="3518585" cy="1100946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025739" y="1974471"/>
              <a:ext cx="3182608" cy="785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溫室型式設計</a:t>
              </a:r>
              <a:r>
                <a:rPr lang="en-US" altLang="zh-TW" sz="4000" spc="400" dirty="0" smtClean="0">
                  <a:cs typeface="+mn-ea"/>
                  <a:sym typeface="+mn-lt"/>
                </a:rPr>
                <a:t>-</a:t>
              </a:r>
              <a:r>
                <a:rPr lang="zh-TW" altLang="en-US" sz="4000" spc="400" dirty="0" smtClean="0">
                  <a:cs typeface="+mn-ea"/>
                  <a:sym typeface="+mn-lt"/>
                </a:rPr>
                <a:t>材料成本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5029198" y="6178609"/>
            <a:ext cx="204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功能同上一頁所述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448" y="1869260"/>
            <a:ext cx="8653226" cy="4240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488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2278998" y="2823068"/>
            <a:ext cx="8069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完成溫室</a:t>
            </a:r>
            <a:r>
              <a:rPr lang="zh-TW" altLang="en-US" sz="2400" dirty="0" smtClean="0"/>
              <a:t>型式設計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結構</a:t>
            </a:r>
            <a:r>
              <a:rPr lang="zh-TW" altLang="en-US" sz="2400" dirty="0" smtClean="0"/>
              <a:t>材料結果勾選</a:t>
            </a:r>
            <a:r>
              <a:rPr lang="zh-TW" altLang="en-US" sz="2400" dirty="0" smtClean="0"/>
              <a:t>功能</a:t>
            </a: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將這些勾選的結果讀進資料庫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4107</TotalTime>
  <Words>154</Words>
  <Application>Microsoft Office PowerPoint</Application>
  <PresentationFormat>自訂</PresentationFormat>
  <Paragraphs>38</Paragraphs>
  <Slides>8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251</cp:revision>
  <dcterms:created xsi:type="dcterms:W3CDTF">2020-11-05T09:34:12Z</dcterms:created>
  <dcterms:modified xsi:type="dcterms:W3CDTF">2021-08-18T03:42:36Z</dcterms:modified>
</cp:coreProperties>
</file>