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90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21.08.18(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21.08.19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2021.08.19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</a:t>
            </a:r>
            <a:r>
              <a:rPr lang="zh-TW" altLang="en-US" sz="2000" spc="400" dirty="0" smtClean="0">
                <a:cs typeface="+mn-ea"/>
                <a:sym typeface="+mn-lt"/>
              </a:rPr>
              <a:t>溫室型式</a:t>
            </a:r>
            <a:r>
              <a:rPr lang="zh-TW" altLang="en-US" sz="2000" spc="400" dirty="0" smtClean="0">
                <a:cs typeface="+mn-ea"/>
                <a:sym typeface="+mn-lt"/>
              </a:rPr>
              <a:t>設計</a:t>
            </a:r>
            <a:r>
              <a:rPr lang="en-US" altLang="zh-TW" sz="2000" spc="400" dirty="0" smtClean="0">
                <a:cs typeface="+mn-ea"/>
                <a:sym typeface="+mn-lt"/>
              </a:rPr>
              <a:t>-</a:t>
            </a:r>
            <a:r>
              <a:rPr lang="zh-TW" altLang="en-US" sz="2000" spc="400" dirty="0" smtClean="0">
                <a:cs typeface="+mn-ea"/>
                <a:sym typeface="+mn-lt"/>
              </a:rPr>
              <a:t>披覆材料勾選功能 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577828" y="771895"/>
            <a:ext cx="7563027" cy="992266"/>
            <a:chOff x="568875" y="1974471"/>
            <a:chExt cx="3950361" cy="11009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568875" y="1974471"/>
              <a:ext cx="3950361" cy="78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溫室型式</a:t>
              </a:r>
              <a:r>
                <a:rPr lang="zh-TW" altLang="en-US" sz="4000" spc="400" dirty="0" smtClean="0">
                  <a:cs typeface="+mn-ea"/>
                  <a:sym typeface="+mn-lt"/>
                </a:rPr>
                <a:t>設計</a:t>
              </a:r>
              <a:r>
                <a:rPr lang="en-US" altLang="zh-TW" sz="4000" spc="400" dirty="0" smtClean="0">
                  <a:cs typeface="+mn-ea"/>
                  <a:sym typeface="+mn-lt"/>
                </a:rPr>
                <a:t>-</a:t>
              </a:r>
              <a:r>
                <a:rPr lang="zh-TW" altLang="en-US" sz="4000" spc="400" dirty="0" smtClean="0">
                  <a:cs typeface="+mn-ea"/>
                  <a:sym typeface="+mn-lt"/>
                </a:rPr>
                <a:t>披覆材料勾選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00" y="1804024"/>
            <a:ext cx="8271122" cy="39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3931065" y="6050422"/>
            <a:ext cx="51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勾選之後下面的框框會顯示以勾選的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8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72</Words>
  <Application>Microsoft Office PowerPoint</Application>
  <PresentationFormat>自訂</PresentationFormat>
  <Paragraphs>17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250</cp:revision>
  <dcterms:created xsi:type="dcterms:W3CDTF">2020-11-05T09:34:12Z</dcterms:created>
  <dcterms:modified xsi:type="dcterms:W3CDTF">2021-08-18T03:42:10Z</dcterms:modified>
</cp:coreProperties>
</file>