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6" y="1747308"/>
            <a:ext cx="10915254" cy="46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50566" y="5762445"/>
            <a:ext cx="3088257" cy="491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91224" y="4629509"/>
            <a:ext cx="2815086" cy="34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691224" y="5522343"/>
            <a:ext cx="2659810" cy="352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91225" y="5877464"/>
            <a:ext cx="2659810" cy="376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02921" y="2976113"/>
            <a:ext cx="2941607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更改表單後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數值皆正確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8" y="1535560"/>
            <a:ext cx="11405780" cy="513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77970" y="4546121"/>
            <a:ext cx="4192438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防止表單名稱重複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當表單名稱重複時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將會跳出視窗並強制終止儲存作業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" y="1799860"/>
            <a:ext cx="11159809" cy="45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781026" y="3873260"/>
            <a:ext cx="3433314" cy="24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96951" y="3131389"/>
            <a:ext cx="4727275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重新修改過數值，仍發現有誤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en-US" altLang="zh-TW" dirty="0"/>
              <a:t>excel</a:t>
            </a:r>
            <a:r>
              <a:rPr lang="zh-TW" altLang="en-US" dirty="0"/>
              <a:t>試算</a:t>
            </a:r>
            <a:r>
              <a:rPr lang="zh-TW" altLang="en-US" dirty="0" smtClean="0"/>
              <a:t>過皆正確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</TotalTime>
  <Words>59</Words>
  <Application>Microsoft Office PowerPoint</Application>
  <PresentationFormat>自訂</PresentationFormat>
  <Paragraphs>23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406</cp:revision>
  <dcterms:created xsi:type="dcterms:W3CDTF">2020-11-05T09:34:12Z</dcterms:created>
  <dcterms:modified xsi:type="dcterms:W3CDTF">2021-10-26T03:12:29Z</dcterms:modified>
</cp:coreProperties>
</file>