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2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1628277" y="978204"/>
            <a:ext cx="8996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21.07.08(</a:t>
            </a:r>
            <a:r>
              <a:rPr lang="zh-TW" altLang="en-US" sz="2800" spc="700" dirty="0" smtClean="0">
                <a:cs typeface="+mn-ea"/>
                <a:sym typeface="+mn-lt"/>
              </a:rPr>
              <a:t>晚上加班</a:t>
            </a:r>
            <a:r>
              <a:rPr lang="en-US" altLang="zh-TW" sz="2800" spc="700" dirty="0" smtClean="0">
                <a:cs typeface="+mn-ea"/>
                <a:sym typeface="+mn-lt"/>
              </a:rPr>
              <a:t>)&amp;</a:t>
            </a:r>
            <a:r>
              <a:rPr lang="en-US" altLang="zh-TW" sz="2800" spc="700" dirty="0" smtClean="0">
                <a:cs typeface="+mn-ea"/>
                <a:sym typeface="+mn-lt"/>
              </a:rPr>
              <a:t>2021.07.09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2021.07.09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5"/>
            <a:ext cx="3120608" cy="638889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277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19:00~20:00</a:t>
              </a:r>
              <a:r>
                <a:rPr lang="zh-TW" altLang="en-US" sz="1400" dirty="0" smtClean="0">
                  <a:cs typeface="+mn-ea"/>
                  <a:sym typeface="+mn-lt"/>
                </a:rPr>
                <a:t>、</a:t>
              </a:r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819509" y="2253015"/>
            <a:ext cx="5874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試著修復總體規劃</a:t>
            </a:r>
            <a:r>
              <a:rPr lang="en-US" altLang="zh-TW" sz="2000" spc="400" dirty="0" smtClean="0">
                <a:cs typeface="+mn-ea"/>
                <a:sym typeface="+mn-lt"/>
              </a:rPr>
              <a:t>-</a:t>
            </a:r>
            <a:r>
              <a:rPr lang="zh-TW" altLang="en-US" sz="2000" spc="400" dirty="0" smtClean="0">
                <a:cs typeface="+mn-ea"/>
                <a:sym typeface="+mn-lt"/>
              </a:rPr>
              <a:t>儲存與刪除的</a:t>
            </a:r>
            <a:r>
              <a:rPr lang="en-US" altLang="zh-TW" sz="2000" spc="400" dirty="0" smtClean="0">
                <a:cs typeface="+mn-ea"/>
                <a:sym typeface="+mn-lt"/>
              </a:rPr>
              <a:t>bug(</a:t>
            </a:r>
            <a:r>
              <a:rPr lang="zh-TW" altLang="en-US" sz="2000" spc="400" dirty="0" smtClean="0">
                <a:cs typeface="+mn-ea"/>
                <a:sym typeface="+mn-lt"/>
              </a:rPr>
              <a:t>只能刪除一次與儲存時資料會亂跑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97414" y="1806739"/>
            <a:ext cx="2217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7/8</a:t>
            </a:r>
            <a:r>
              <a:rPr lang="zh-TW" altLang="en-US" sz="2000" dirty="0" smtClean="0"/>
              <a:t>加班</a:t>
            </a:r>
            <a:r>
              <a:rPr lang="zh-TW" altLang="en-US" sz="2000" dirty="0" smtClean="0"/>
              <a:t>工作內容</a:t>
            </a:r>
            <a:endParaRPr lang="zh-TW" altLang="en-US" sz="2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397415" y="3099881"/>
            <a:ext cx="157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7/9</a:t>
            </a:r>
            <a:r>
              <a:rPr lang="zh-TW" altLang="en-US" dirty="0" smtClean="0"/>
              <a:t>工作</a:t>
            </a:r>
            <a:r>
              <a:rPr lang="zh-TW" altLang="en-US" dirty="0" smtClean="0"/>
              <a:t>內容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1554809" y="2470484"/>
            <a:ext cx="95547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/>
              <a:t>繼續</a:t>
            </a:r>
            <a:r>
              <a:rPr lang="zh-TW" altLang="en-US" sz="2800" dirty="0" smtClean="0"/>
              <a:t>研究總體規劃刪除與儲存的功能</a:t>
            </a:r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/>
              <a:t>若</a:t>
            </a:r>
            <a:r>
              <a:rPr lang="zh-TW" altLang="en-US" sz="2800" dirty="0" smtClean="0"/>
              <a:t>完成第一項，將會開始規劃總體規劃</a:t>
            </a:r>
            <a:r>
              <a:rPr lang="en-US" altLang="zh-TW" sz="2800" dirty="0" smtClean="0"/>
              <a:t>-</a:t>
            </a:r>
            <a:r>
              <a:rPr lang="zh-TW" altLang="en-US" sz="2800" dirty="0" smtClean="0"/>
              <a:t>比較分析的部分</a:t>
            </a:r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若以上兩項皆完成，會開始設計溫環境介面的部分</a:t>
            </a:r>
            <a:r>
              <a:rPr lang="en-US" altLang="zh-TW" sz="2800" dirty="0" smtClean="0"/>
              <a:t>(</a:t>
            </a:r>
            <a:r>
              <a:rPr lang="zh-TW" altLang="en-US" sz="2800" dirty="0"/>
              <a:t>因為多</a:t>
            </a:r>
            <a:r>
              <a:rPr lang="zh-TW" altLang="en-US" sz="2800" dirty="0" smtClean="0"/>
              <a:t>了環控設計</a:t>
            </a:r>
            <a:r>
              <a:rPr lang="en-US" altLang="zh-TW" sz="2800" dirty="0" smtClean="0"/>
              <a:t>)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</TotalTime>
  <Words>113</Words>
  <Application>Microsoft Office PowerPoint</Application>
  <PresentationFormat>寬螢幕</PresentationFormat>
  <Paragraphs>19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微软雅黑</vt:lpstr>
      <vt:lpstr>宋体</vt:lpstr>
      <vt:lpstr>Arial</vt:lpstr>
      <vt:lpstr>Calibri</vt:lpstr>
      <vt:lpstr>Wingdings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a222056666@gmail.com</cp:lastModifiedBy>
  <cp:revision>195</cp:revision>
  <dcterms:created xsi:type="dcterms:W3CDTF">2020-11-05T09:34:12Z</dcterms:created>
  <dcterms:modified xsi:type="dcterms:W3CDTF">2021-07-08T13:07:16Z</dcterms:modified>
</cp:coreProperties>
</file>