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3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21.07.19(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2021.07.20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19:00~21:00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將腐蝕與風速加級完成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7/19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39187" y="4655216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7/20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腐蝕與風速加級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22" y="1598390"/>
            <a:ext cx="9116147" cy="512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3256116">
            <a:off x="3660749" y="3535849"/>
            <a:ext cx="628112" cy="546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70632" y="3247403"/>
            <a:ext cx="1657884" cy="29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78139" y="4237139"/>
            <a:ext cx="325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根據選項會跑出不同的</a:t>
            </a:r>
            <a:endParaRPr lang="en-US" altLang="zh-TW" dirty="0" smtClean="0"/>
          </a:p>
          <a:p>
            <a:r>
              <a:rPr lang="zh-TW" altLang="en-US" dirty="0" smtClean="0"/>
              <a:t>風速加級與腐蝕加級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4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70</Words>
  <Application>Microsoft Office PowerPoint</Application>
  <PresentationFormat>自訂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204</cp:revision>
  <dcterms:created xsi:type="dcterms:W3CDTF">2020-11-05T09:34:12Z</dcterms:created>
  <dcterms:modified xsi:type="dcterms:W3CDTF">2021-07-19T09:18:19Z</dcterms:modified>
</cp:coreProperties>
</file>