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2021.11.09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美金爬蟲不會動 翻修中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美金爬蟲翻修完畢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自動</a:t>
            </a:r>
            <a:r>
              <a:rPr lang="zh-TW" altLang="en-US" sz="2000" spc="400" dirty="0">
                <a:cs typeface="+mn-ea"/>
                <a:sym typeface="+mn-lt"/>
              </a:rPr>
              <a:t>排程</a:t>
            </a: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美金爬蟲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1" y="1585790"/>
            <a:ext cx="8652295" cy="527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884543" y="2225615"/>
            <a:ext cx="1104182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15396" y="6363417"/>
            <a:ext cx="877019" cy="258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04317" y="4433977"/>
            <a:ext cx="3485072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已將美金的爬蟲翻修完畢</a:t>
            </a:r>
            <a:endParaRPr lang="en-US" altLang="zh-TW" dirty="0" smtClean="0"/>
          </a:p>
          <a:p>
            <a:pPr algn="ctr"/>
            <a:r>
              <a:rPr lang="zh-TW" altLang="en-US" dirty="0"/>
              <a:t>尚未</a:t>
            </a:r>
            <a:r>
              <a:rPr lang="zh-TW" altLang="en-US" dirty="0" smtClean="0"/>
              <a:t>啟動</a:t>
            </a:r>
            <a:r>
              <a:rPr lang="zh-TW" altLang="en-US" dirty="0"/>
              <a:t>排</a:t>
            </a:r>
            <a:r>
              <a:rPr lang="zh-TW" altLang="en-US" dirty="0" smtClean="0"/>
              <a:t>程自動抓取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自動排程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messageImage_16364270409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14" y="1514535"/>
            <a:ext cx="9499492" cy="53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148401" y="2268746"/>
            <a:ext cx="4218317" cy="64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目前設定每天下午兩點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自動更新金屬價格與美金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1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67</Words>
  <Application>Microsoft Office PowerPoint</Application>
  <PresentationFormat>自訂</PresentationFormat>
  <Paragraphs>24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445</cp:revision>
  <dcterms:created xsi:type="dcterms:W3CDTF">2020-11-05T09:34:12Z</dcterms:created>
  <dcterms:modified xsi:type="dcterms:W3CDTF">2021-11-09T03:10:16Z</dcterms:modified>
</cp:coreProperties>
</file>