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2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smtClean="0">
                <a:cs typeface="+mn-ea"/>
                <a:sym typeface="+mn-lt"/>
              </a:rPr>
              <a:t>)~</a:t>
            </a:r>
            <a:r>
              <a:rPr lang="en-US" altLang="zh-CN" sz="2800" spc="700" smtClean="0">
                <a:cs typeface="+mn-ea"/>
                <a:sym typeface="+mn-lt"/>
              </a:rPr>
              <a:t>20</a:t>
            </a:r>
            <a:r>
              <a:rPr lang="en-US" altLang="zh-TW" sz="2800" spc="700" smtClean="0">
                <a:cs typeface="+mn-ea"/>
                <a:sym typeface="+mn-lt"/>
              </a:rPr>
              <a:t>21.08.20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披覆材料勾選功能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讓資料庫資料可以預先讀取在在網站上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完成披覆材料勾選功能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資料庫資料預讀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97" y="1709160"/>
            <a:ext cx="6079140" cy="462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2461189" y="4631821"/>
            <a:ext cx="883307" cy="35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5279" y="4022360"/>
            <a:ext cx="231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此處為資料庫裡有的資料，在網站開啟時會自動跑出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目前有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，預讀出來之後不會自動打勾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披覆材料勾選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11383"/>
            <a:ext cx="9223816" cy="435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1982624" y="5375304"/>
            <a:ext cx="632389" cy="5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-1" y="4238714"/>
            <a:ext cx="279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若勾選則會輸入資料庫</a:t>
            </a:r>
            <a:endParaRPr lang="en-US" altLang="zh-TW" dirty="0" smtClean="0"/>
          </a:p>
          <a:p>
            <a:r>
              <a:rPr lang="zh-TW" altLang="en-US" dirty="0" smtClean="0"/>
              <a:t>取消打</a:t>
            </a:r>
            <a:r>
              <a:rPr lang="zh-TW" altLang="en-US" dirty="0"/>
              <a:t>勾則從</a:t>
            </a:r>
            <a:r>
              <a:rPr lang="zh-TW" altLang="en-US" dirty="0" smtClean="0"/>
              <a:t>資料</a:t>
            </a:r>
            <a:r>
              <a:rPr lang="zh-TW" altLang="en-US" dirty="0"/>
              <a:t>庫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763241" y="2939752"/>
            <a:ext cx="589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完成材料成本的勾選資料庫功能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108</Words>
  <Application>Microsoft Office PowerPoint</Application>
  <PresentationFormat>自訂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256</cp:revision>
  <dcterms:created xsi:type="dcterms:W3CDTF">2020-11-05T09:34:12Z</dcterms:created>
  <dcterms:modified xsi:type="dcterms:W3CDTF">2021-08-20T03:51:12Z</dcterms:modified>
</cp:coreProperties>
</file>