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3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移除披覆材料與材料成本框框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移除框框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37" y="1903026"/>
            <a:ext cx="5258561" cy="46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026"/>
            <a:ext cx="5563160" cy="46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5808617" y="3918857"/>
            <a:ext cx="74022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80160" y="5338354"/>
            <a:ext cx="4528457" cy="114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559041" y="5337101"/>
            <a:ext cx="4528457" cy="114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76206" y="4493623"/>
            <a:ext cx="3657600" cy="72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545874" y="45688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由於這些資訊並沒有被分類，所以不需要這些框框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60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257</cp:revision>
  <dcterms:created xsi:type="dcterms:W3CDTF">2020-11-05T09:34:12Z</dcterms:created>
  <dcterms:modified xsi:type="dcterms:W3CDTF">2021-08-20T04:05:45Z</dcterms:modified>
</cp:coreProperties>
</file>