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修改本地端登入問題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完成溫室基本資訊輸入儲存功能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3" y="1663337"/>
            <a:ext cx="9617805" cy="472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87485" y="1366284"/>
            <a:ext cx="1187865" cy="749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05614" y="2228589"/>
            <a:ext cx="31363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05614" y="2228589"/>
            <a:ext cx="30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修改本地端登入故障的問題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溫室基本資訊輸入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72" y="1595785"/>
            <a:ext cx="9186334" cy="497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135596" y="3119215"/>
            <a:ext cx="2153540" cy="165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35596" y="3230310"/>
            <a:ext cx="2025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若有修改資料，按下確認後會掉出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修改完畢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的提示框並更改在資料庫的資料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04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418318" y="3717421"/>
            <a:ext cx="598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將光溫控制材料的資料庫功能完成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100</Words>
  <Application>Microsoft Office PowerPoint</Application>
  <PresentationFormat>自訂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267</cp:revision>
  <dcterms:created xsi:type="dcterms:W3CDTF">2020-11-05T09:34:12Z</dcterms:created>
  <dcterms:modified xsi:type="dcterms:W3CDTF">2021-08-26T03:31:55Z</dcterms:modified>
</cp:coreProperties>
</file>