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在資料庫儲存關於使用者的資訊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32" y="1535559"/>
            <a:ext cx="9143999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16413129">
            <a:off x="6710394" y="2367184"/>
            <a:ext cx="522714" cy="35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610206">
            <a:off x="9043876" y="2450356"/>
            <a:ext cx="427289" cy="27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69166" y="2914116"/>
            <a:ext cx="3392681" cy="63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80262" y="2914116"/>
            <a:ext cx="316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在資料庫儲存該筆資料屬於哪個使用者的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60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267</cp:revision>
  <dcterms:created xsi:type="dcterms:W3CDTF">2020-11-05T09:34:12Z</dcterms:created>
  <dcterms:modified xsi:type="dcterms:W3CDTF">2021-08-26T03:26:48Z</dcterms:modified>
</cp:coreProperties>
</file>