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61" r:id="rId5"/>
    <p:sldId id="283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>
        <p:scale>
          <a:sx n="119" d="100"/>
          <a:sy n="119" d="100"/>
        </p:scale>
        <p:origin x="-3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2021.08.05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08:30~13:30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將溫室結構重量系統的表格填入數值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將表格的數值填完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剩下沒資料的部分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修改側邊欄的選項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396812" y="1991896"/>
              <a:ext cx="266482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溫室結構重量系統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62" y="2492542"/>
            <a:ext cx="113061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801853" y="3312695"/>
            <a:ext cx="348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None</a:t>
            </a:r>
            <a:r>
              <a:rPr lang="zh-TW" altLang="en-US" dirty="0" smtClean="0">
                <a:solidFill>
                  <a:srgbClr val="FF0000"/>
                </a:solidFill>
              </a:rPr>
              <a:t>為尚未完成的表格內容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1853" y="3224461"/>
            <a:ext cx="3104148" cy="58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6" y="787599"/>
            <a:ext cx="6621587" cy="974068"/>
            <a:chOff x="689761" y="1991896"/>
            <a:chExt cx="3458623" cy="1080755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765497" y="1991896"/>
              <a:ext cx="190395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表格的數值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1" y="2697016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657" y="2028075"/>
            <a:ext cx="30384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向右箭號 9"/>
          <p:cNvSpPr/>
          <p:nvPr/>
        </p:nvSpPr>
        <p:spPr>
          <a:xfrm>
            <a:off x="5029198" y="4287252"/>
            <a:ext cx="1411705" cy="36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422" y="2028074"/>
            <a:ext cx="2659145" cy="418147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045368" y="4732421"/>
            <a:ext cx="1852864" cy="1331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922168" y="5550569"/>
            <a:ext cx="1852864" cy="368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63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269959" y="2345444"/>
            <a:ext cx="6545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跟總監討論缺失資料的部分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開始</a:t>
            </a:r>
            <a:r>
              <a:rPr lang="zh-TW" altLang="en-US" sz="2800" dirty="0" smtClean="0"/>
              <a:t>構想成本分析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94</Words>
  <Application>Microsoft Office PowerPoint</Application>
  <PresentationFormat>自訂</PresentationFormat>
  <Paragraphs>26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210</cp:revision>
  <dcterms:created xsi:type="dcterms:W3CDTF">2020-11-05T09:34:12Z</dcterms:created>
  <dcterms:modified xsi:type="dcterms:W3CDTF">2021-08-05T03:03:00Z</dcterms:modified>
</cp:coreProperties>
</file>