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規劃成本分析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規劃成本分析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1764161"/>
            <a:ext cx="6529135" cy="5005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68693" y="1991896"/>
              <a:ext cx="25007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溫室結構重量系統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7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繼續完成</a:t>
            </a:r>
            <a:r>
              <a:rPr lang="zh-TW" altLang="en-US" sz="2800" spc="400" dirty="0">
                <a:cs typeface="+mn-ea"/>
                <a:sym typeface="+mn-lt"/>
              </a:rPr>
              <a:t>溫室結構重量</a:t>
            </a:r>
            <a:r>
              <a:rPr lang="zh-TW" altLang="en-US" sz="2800" spc="400" dirty="0" smtClean="0">
                <a:cs typeface="+mn-ea"/>
                <a:sym typeface="+mn-lt"/>
              </a:rPr>
              <a:t>系統的功能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59</Words>
  <Application>Microsoft Office PowerPoint</Application>
  <PresentationFormat>自訂</PresentationFormat>
  <Paragraphs>19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210</cp:revision>
  <dcterms:created xsi:type="dcterms:W3CDTF">2020-11-05T09:34:12Z</dcterms:created>
  <dcterms:modified xsi:type="dcterms:W3CDTF">2021-08-05T03:02:03Z</dcterms:modified>
</cp:coreProperties>
</file>