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4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21.09.24(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21.09.27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2021.09.27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確認修改的</a:t>
            </a:r>
            <a:r>
              <a:rPr lang="en-US" altLang="zh-TW" sz="2000" spc="400" dirty="0">
                <a:cs typeface="+mn-ea"/>
                <a:sym typeface="+mn-lt"/>
              </a:rPr>
              <a:t>bug</a:t>
            </a:r>
            <a:r>
              <a:rPr lang="zh-TW" altLang="en-US" sz="2000" spc="400" dirty="0">
                <a:cs typeface="+mn-ea"/>
                <a:sym typeface="+mn-lt"/>
              </a:rPr>
              <a:t>是否都正常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dirty="0">
                <a:cs typeface="+mn-ea"/>
                <a:sym typeface="+mn-lt"/>
              </a:rPr>
              <a:t>設計表單儲存功能</a:t>
            </a:r>
            <a:endParaRPr lang="zh-CN" altLang="en-US" sz="20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設計表單儲存功能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57" y="1623701"/>
            <a:ext cx="8024501" cy="494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5124</TotalTime>
  <Words>48</Words>
  <Application>Microsoft Office PowerPoint</Application>
  <PresentationFormat>自訂</PresentationFormat>
  <Paragraphs>15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328</cp:revision>
  <dcterms:created xsi:type="dcterms:W3CDTF">2020-11-05T09:34:12Z</dcterms:created>
  <dcterms:modified xsi:type="dcterms:W3CDTF">2021-09-27T03:41:54Z</dcterms:modified>
</cp:coreProperties>
</file>