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4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3" y="1686593"/>
            <a:ext cx="104108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37</Words>
  <Application>Microsoft Office PowerPoint</Application>
  <PresentationFormat>自訂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330</cp:revision>
  <dcterms:created xsi:type="dcterms:W3CDTF">2020-11-05T09:34:12Z</dcterms:created>
  <dcterms:modified xsi:type="dcterms:W3CDTF">2021-09-27T05:54:32Z</dcterms:modified>
</cp:coreProperties>
</file>