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5" r:id="rId5"/>
    <p:sldId id="286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21.11.01(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21.11.02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2021.11.02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修改</a:t>
            </a:r>
            <a:r>
              <a:rPr lang="en-US" altLang="zh-TW" sz="2000" spc="400" dirty="0">
                <a:cs typeface="+mn-ea"/>
                <a:sym typeface="+mn-lt"/>
              </a:rPr>
              <a:t>RWD(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430956" cy="976561"/>
            <a:chOff x="793749" y="1991896"/>
            <a:chExt cx="4324078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051856" y="1991896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修改</a:t>
              </a:r>
              <a:r>
                <a:rPr lang="en-US" altLang="zh-TW" sz="4000" spc="400" dirty="0" smtClean="0">
                  <a:cs typeface="+mn-ea"/>
                  <a:sym typeface="+mn-lt"/>
                </a:rPr>
                <a:t>RWD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540" y="621102"/>
            <a:ext cx="3221427" cy="616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098" y="621102"/>
            <a:ext cx="3557110" cy="616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右箭號 5"/>
          <p:cNvSpPr/>
          <p:nvPr/>
        </p:nvSpPr>
        <p:spPr>
          <a:xfrm>
            <a:off x="5029196" y="4278702"/>
            <a:ext cx="2320510" cy="1000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856672" y="2829464"/>
            <a:ext cx="2820837" cy="87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修改按鈕的</a:t>
            </a:r>
            <a:r>
              <a:rPr lang="en-US" altLang="zh-TW" dirty="0" smtClean="0"/>
              <a:t>RWD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319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430956" cy="976561"/>
            <a:chOff x="793749" y="1991896"/>
            <a:chExt cx="4324078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051856" y="1991896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修改</a:t>
              </a:r>
              <a:r>
                <a:rPr lang="en-US" altLang="zh-TW" sz="4000" spc="400" dirty="0" smtClean="0">
                  <a:cs typeface="+mn-ea"/>
                  <a:sym typeface="+mn-lt"/>
                </a:rPr>
                <a:t>RWD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6" name="向右箭號 5"/>
          <p:cNvSpPr/>
          <p:nvPr/>
        </p:nvSpPr>
        <p:spPr>
          <a:xfrm>
            <a:off x="3775486" y="4175185"/>
            <a:ext cx="2320510" cy="1000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769744" y="2829464"/>
            <a:ext cx="2820837" cy="87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修改地理分析</a:t>
            </a:r>
            <a:r>
              <a:rPr lang="en-US" altLang="zh-TW" dirty="0" smtClean="0"/>
              <a:t>RWD</a:t>
            </a:r>
            <a:endParaRPr lang="zh-TW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57" y="661262"/>
            <a:ext cx="3495944" cy="608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9" y="1711100"/>
            <a:ext cx="2419925" cy="492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677" y="1711100"/>
            <a:ext cx="2502331" cy="492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14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6821</TotalTime>
  <Words>47</Words>
  <Application>Microsoft Office PowerPoint</Application>
  <PresentationFormat>自訂</PresentationFormat>
  <Paragraphs>19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419</cp:revision>
  <dcterms:created xsi:type="dcterms:W3CDTF">2020-11-05T09:34:12Z</dcterms:created>
  <dcterms:modified xsi:type="dcterms:W3CDTF">2021-11-01T03:29:48Z</dcterms:modified>
</cp:coreProperties>
</file>