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0" r:id="rId4"/>
    <p:sldId id="283" r:id="rId5"/>
    <p:sldId id="284" r:id="rId6"/>
    <p:sldId id="285" r:id="rId7"/>
    <p:sldId id="286" r:id="rId8"/>
    <p:sldId id="287" r:id="rId9"/>
    <p:sldId id="288" r:id="rId10"/>
    <p:sldId id="282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21.07.13(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19:00~23:00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08:30~19:00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更改總體規劃</a:t>
            </a: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更改左側的選單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7/13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6337" y="3511760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7/14</a:t>
            </a:r>
            <a:r>
              <a:rPr lang="zh-TW" altLang="en-US" dirty="0" smtClean="0"/>
              <a:t>工作內容</a:t>
            </a:r>
            <a:endParaRPr lang="en-US" altLang="zh-TW" dirty="0" smtClean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3948859"/>
            <a:ext cx="587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更改左邊的選單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大改總體</a:t>
            </a:r>
            <a:r>
              <a:rPr lang="zh-TW" altLang="en-US" sz="2000" spc="400" dirty="0" smtClean="0">
                <a:cs typeface="+mn-ea"/>
                <a:sym typeface="+mn-lt"/>
              </a:rPr>
              <a:t>規劃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更改光環境</a:t>
            </a:r>
            <a:r>
              <a:rPr lang="zh-TW" altLang="en-US" sz="2000" spc="400" dirty="0" smtClean="0">
                <a:cs typeface="+mn-ea"/>
                <a:sym typeface="+mn-lt"/>
              </a:rPr>
              <a:t>控制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更改溫環境控制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更改選單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7" y="1746129"/>
            <a:ext cx="1991866" cy="40939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542" y="1535561"/>
            <a:ext cx="1444969" cy="5038706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2787543" y="3486868"/>
            <a:ext cx="819509" cy="61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20" y="1535561"/>
            <a:ext cx="1607811" cy="503870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917" y="1535561"/>
            <a:ext cx="1349876" cy="5038706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5839580" y="3442438"/>
            <a:ext cx="819509" cy="61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9314562" y="3442438"/>
            <a:ext cx="819509" cy="61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20" y="1535561"/>
            <a:ext cx="9050911" cy="51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總體規劃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14" y="1535561"/>
            <a:ext cx="9430624" cy="52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21" y="1535561"/>
            <a:ext cx="7981174" cy="33556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21" y="4891177"/>
            <a:ext cx="7981174" cy="16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光環境控制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71" y="1687390"/>
            <a:ext cx="9042378" cy="5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溫環境控制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45" y="1535561"/>
            <a:ext cx="9440475" cy="51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486750" y="2962189"/>
            <a:ext cx="531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將系統做更細部的規畫與更新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105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208</cp:revision>
  <dcterms:created xsi:type="dcterms:W3CDTF">2020-11-05T09:34:12Z</dcterms:created>
  <dcterms:modified xsi:type="dcterms:W3CDTF">2021-07-14T13:36:54Z</dcterms:modified>
</cp:coreProperties>
</file>