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3" r:id="rId6"/>
    <p:sldId id="284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在披覆材料設計裡新增知識庫內容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更改溫室基本輸入資訊的解果顯示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已解決溫室</a:t>
            </a:r>
            <a:r>
              <a:rPr lang="zh-TW" altLang="en-US" sz="2000" spc="400" dirty="0">
                <a:cs typeface="+mn-ea"/>
                <a:sym typeface="+mn-lt"/>
              </a:rPr>
              <a:t>基本輸入資訊的解果</a:t>
            </a:r>
            <a:r>
              <a:rPr lang="zh-TW" altLang="en-US" sz="2000" spc="400" dirty="0" smtClean="0">
                <a:cs typeface="+mn-ea"/>
                <a:sym typeface="+mn-lt"/>
              </a:rPr>
              <a:t>顯示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80" y="1914526"/>
            <a:ext cx="8768236" cy="486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1988028">
            <a:off x="7829550" y="2363921"/>
            <a:ext cx="390525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64996" y="2550731"/>
            <a:ext cx="120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可以切換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96" y="1764161"/>
            <a:ext cx="8724900" cy="488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 rot="10800000">
            <a:off x="3724275" y="3590925"/>
            <a:ext cx="54292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53088" y="3472547"/>
            <a:ext cx="701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將表單輸入的解果儲存至此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因為與先前表單內容差異甚大，所以資料庫與顯示內容都需要大改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儲存表單資料庫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8" y="1830836"/>
            <a:ext cx="115919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465470" y="3256624"/>
            <a:ext cx="779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接下來會將光環境與溫環境的功能做齊全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116</Words>
  <Application>Microsoft Office PowerPoint</Application>
  <PresentationFormat>自訂</PresentationFormat>
  <Paragraphs>26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191</cp:revision>
  <dcterms:created xsi:type="dcterms:W3CDTF">2020-11-05T09:34:12Z</dcterms:created>
  <dcterms:modified xsi:type="dcterms:W3CDTF">2021-07-16T08:58:01Z</dcterms:modified>
</cp:coreProperties>
</file>