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83" r:id="rId5"/>
    <p:sldId id="284" r:id="rId6"/>
    <p:sldId id="285" r:id="rId7"/>
    <p:sldId id="286" r:id="rId8"/>
    <p:sldId id="282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21.07.19(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)&amp;2021.07.20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19:00~21:00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08:30~13:00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將腐蝕與風速加級完成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7/19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316306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7/20</a:t>
            </a:r>
            <a:r>
              <a:rPr lang="zh-TW" altLang="en-US" dirty="0" smtClean="0"/>
              <a:t>工作內容</a:t>
            </a:r>
            <a:endParaRPr lang="en-US" altLang="zh-TW" dirty="0" smtClean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38320" y="4097482"/>
            <a:ext cx="5874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更改光溫控設計的介面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更改作物需求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未改完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腐蝕與風速加級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22" y="1598390"/>
            <a:ext cx="9116147" cy="512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3256116">
            <a:off x="3660749" y="3535849"/>
            <a:ext cx="628112" cy="546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70632" y="3247403"/>
            <a:ext cx="1657884" cy="29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78139" y="4237139"/>
            <a:ext cx="325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根據選項會跑出不同的</a:t>
            </a:r>
            <a:endParaRPr lang="en-US" altLang="zh-TW" dirty="0" smtClean="0"/>
          </a:p>
          <a:p>
            <a:r>
              <a:rPr lang="zh-TW" altLang="en-US" dirty="0" smtClean="0"/>
              <a:t>風速加級與腐蝕加級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4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5" y="1494880"/>
            <a:ext cx="6828089" cy="53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9959" y="565520"/>
            <a:ext cx="5747035" cy="976561"/>
            <a:chOff x="793749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155608" y="1991896"/>
              <a:ext cx="304462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光溫控設計的介面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83" y="1542081"/>
            <a:ext cx="9120491" cy="514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下箭號 7"/>
          <p:cNvSpPr/>
          <p:nvPr/>
        </p:nvSpPr>
        <p:spPr>
          <a:xfrm rot="2989236">
            <a:off x="9930213" y="4016523"/>
            <a:ext cx="625024" cy="606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297823" y="3551709"/>
            <a:ext cx="22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將比較分析移到此處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4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269959" y="559000"/>
            <a:ext cx="5747035" cy="976561"/>
            <a:chOff x="793749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772761" y="1991896"/>
              <a:ext cx="157888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作物需求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29" y="1866278"/>
            <a:ext cx="9675455" cy="499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0154426">
            <a:off x="5827282" y="2622759"/>
            <a:ext cx="632388" cy="48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99580" y="2568011"/>
            <a:ext cx="48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新增作物選擇，可以篩選想要看的作物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372594" y="2717563"/>
            <a:ext cx="371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完成作物需求的更改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修改地理分析的</a:t>
            </a:r>
            <a:r>
              <a:rPr lang="en-US" altLang="zh-TW" sz="2400" dirty="0" smtClean="0"/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將光溫控給設計</a:t>
            </a:r>
            <a:r>
              <a:rPr lang="zh-TW" altLang="en-US" sz="2400" dirty="0" smtClean="0"/>
              <a:t>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138</Words>
  <Application>Microsoft Office PowerPoint</Application>
  <PresentationFormat>自訂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207</cp:revision>
  <dcterms:created xsi:type="dcterms:W3CDTF">2020-11-05T09:34:12Z</dcterms:created>
  <dcterms:modified xsi:type="dcterms:W3CDTF">2021-07-20T03:39:57Z</dcterms:modified>
</cp:coreProperties>
</file>