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61" r:id="rId5"/>
    <p:sldId id="284" r:id="rId6"/>
    <p:sldId id="283" r:id="rId7"/>
    <p:sldId id="282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>
        <p:scale>
          <a:sx n="100" d="100"/>
          <a:sy n="100" d="100"/>
        </p:scale>
        <p:origin x="-1032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21.07.23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2021.07.23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將溫室型式設計的功能完成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還有一點</a:t>
            </a:r>
            <a:r>
              <a:rPr lang="en-US" altLang="zh-TW" sz="2000" spc="400" dirty="0" smtClean="0">
                <a:cs typeface="+mn-ea"/>
                <a:sym typeface="+mn-lt"/>
              </a:rPr>
              <a:t>bug)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刻好溫室型式設計</a:t>
            </a:r>
            <a:r>
              <a:rPr lang="zh-TW" altLang="en-US" sz="2000" spc="400" dirty="0" smtClean="0">
                <a:cs typeface="+mn-ea"/>
                <a:sym typeface="+mn-lt"/>
              </a:rPr>
              <a:t>的</a:t>
            </a:r>
            <a:r>
              <a:rPr lang="zh-TW" altLang="en-US" sz="2000" spc="400" dirty="0">
                <a:cs typeface="+mn-ea"/>
                <a:sym typeface="+mn-lt"/>
              </a:rPr>
              <a:t>介面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修改側邊選單的字體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80" y="1764161"/>
            <a:ext cx="8554840" cy="48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731001" cy="976561"/>
            <a:chOff x="661187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7162798" y="3780740"/>
            <a:ext cx="308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這裡之後會填入知識庫資料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總監會給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9235586">
            <a:off x="8181975" y="2571750"/>
            <a:ext cx="58102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53475" y="22955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對應到溫室設計的選項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6" idx="1"/>
          </p:cNvCxnSpPr>
          <p:nvPr/>
        </p:nvCxnSpPr>
        <p:spPr>
          <a:xfrm flipH="1">
            <a:off x="3181350" y="2480191"/>
            <a:ext cx="5572125" cy="1692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1"/>
          </p:cNvCxnSpPr>
          <p:nvPr/>
        </p:nvCxnSpPr>
        <p:spPr>
          <a:xfrm flipH="1">
            <a:off x="3267075" y="2480191"/>
            <a:ext cx="5486400" cy="2358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3267075" y="2480191"/>
            <a:ext cx="5486400" cy="306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6" idx="1"/>
          </p:cNvCxnSpPr>
          <p:nvPr/>
        </p:nvCxnSpPr>
        <p:spPr>
          <a:xfrm flipH="1">
            <a:off x="3267075" y="2480191"/>
            <a:ext cx="5486400" cy="3663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8" y="1778343"/>
            <a:ext cx="5776831" cy="299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796" y="3276426"/>
            <a:ext cx="6387204" cy="358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向右箭號 8"/>
          <p:cNvSpPr/>
          <p:nvPr/>
        </p:nvSpPr>
        <p:spPr>
          <a:xfrm rot="7874648">
            <a:off x="7081608" y="3375344"/>
            <a:ext cx="504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34020" y="2905125"/>
            <a:ext cx="34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根據選項跑出相對應的材料設計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側邊選單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49" y="493630"/>
            <a:ext cx="2266424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4857750" y="2581275"/>
            <a:ext cx="4210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對每個階層用不同大小的字，分別是：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20px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18px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16px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12px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2855995" y="2647024"/>
            <a:ext cx="7792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將總監給的資料放入溫室型式設計裡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與總監討論後續的規劃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127</Words>
  <Application>Microsoft Office PowerPoint</Application>
  <PresentationFormat>自訂</PresentationFormat>
  <Paragraphs>37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197</cp:revision>
  <dcterms:created xsi:type="dcterms:W3CDTF">2020-11-05T09:34:12Z</dcterms:created>
  <dcterms:modified xsi:type="dcterms:W3CDTF">2021-07-23T09:02:17Z</dcterms:modified>
</cp:coreProperties>
</file>