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61" r:id="rId5"/>
    <p:sldId id="281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795885" y="973532"/>
            <a:ext cx="6661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21.07.24~2021.07.25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2021.07.24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658262" y="5263965"/>
            <a:ext cx="3053599" cy="1006737"/>
            <a:chOff x="6986053" y="4806069"/>
            <a:chExt cx="1666532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99736" y="4823768"/>
              <a:ext cx="1652849" cy="32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2021.07.24(13:00~17:00</a:t>
              </a:r>
              <a:r>
                <a:rPr lang="en-US" altLang="zh-TW" sz="1400" dirty="0" smtClean="0">
                  <a:cs typeface="+mn-ea"/>
                  <a:sym typeface="+mn-lt"/>
                </a:rPr>
                <a:t>)</a:t>
              </a: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~</a:t>
              </a: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2021.07.25(13:00~17:00</a:t>
              </a:r>
              <a:r>
                <a:rPr lang="en-US" altLang="zh-TW" sz="1400" dirty="0" smtClean="0">
                  <a:cs typeface="+mn-ea"/>
                  <a:sym typeface="+mn-lt"/>
                </a:rPr>
                <a:t>)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dirty="0" smtClean="0">
                  <a:cs typeface="+mn-ea"/>
                  <a:sym typeface="+mn-lt"/>
                </a:rPr>
                <a:t>Month</a:t>
              </a:r>
              <a:r>
                <a:rPr lang="en-US" altLang="zh-CN" sz="1100" dirty="0" smtClean="0">
                  <a:cs typeface="+mn-ea"/>
                  <a:sym typeface="+mn-lt"/>
                </a:rPr>
                <a:t> 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1395801" y="3088264"/>
            <a:ext cx="4927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完成溫室型式設計</a:t>
            </a:r>
            <a:r>
              <a:rPr lang="en-US" altLang="zh-TW" sz="2000" spc="400" dirty="0" smtClean="0">
                <a:cs typeface="+mn-ea"/>
                <a:sym typeface="+mn-lt"/>
              </a:rPr>
              <a:t>-</a:t>
            </a:r>
            <a:r>
              <a:rPr lang="zh-TW" altLang="en-US" sz="2000" spc="400" dirty="0" smtClean="0">
                <a:cs typeface="+mn-ea"/>
                <a:sym typeface="+mn-lt"/>
              </a:rPr>
              <a:t>知識庫的部分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修復溫室型式</a:t>
            </a:r>
            <a:r>
              <a:rPr lang="zh-TW" altLang="en-US" sz="2000" spc="400" dirty="0" smtClean="0">
                <a:cs typeface="+mn-ea"/>
                <a:sym typeface="+mn-lt"/>
              </a:rPr>
              <a:t>設計</a:t>
            </a:r>
            <a:r>
              <a:rPr lang="en-US" altLang="zh-TW" sz="2000" spc="400" dirty="0" smtClean="0">
                <a:cs typeface="+mn-ea"/>
                <a:sym typeface="+mn-lt"/>
              </a:rPr>
              <a:t>BUG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115464" y="27928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261265" y="639226"/>
            <a:ext cx="5841999" cy="1046440"/>
            <a:chOff x="736600" y="1991896"/>
            <a:chExt cx="3515773" cy="104644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>
                  <a:cs typeface="+mn-ea"/>
                  <a:sym typeface="+mn-lt"/>
                </a:rPr>
                <a:t>溫室型式</a:t>
              </a:r>
              <a:r>
                <a:rPr lang="zh-TW" altLang="en-US" sz="4000" spc="400" dirty="0" smtClean="0">
                  <a:cs typeface="+mn-ea"/>
                  <a:sym typeface="+mn-lt"/>
                </a:rPr>
                <a:t>設計</a:t>
              </a:r>
              <a:r>
                <a:rPr lang="en-US" altLang="zh-TW" sz="4000" spc="400" dirty="0" smtClean="0">
                  <a:cs typeface="+mn-ea"/>
                  <a:sym typeface="+mn-lt"/>
                </a:rPr>
                <a:t>-</a:t>
              </a:r>
              <a:r>
                <a:rPr lang="zh-TW" altLang="en-US" sz="4000" spc="400" dirty="0" smtClean="0">
                  <a:cs typeface="+mn-ea"/>
                  <a:sym typeface="+mn-lt"/>
                </a:rPr>
                <a:t>知識庫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adding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259" y="1767840"/>
            <a:ext cx="9700010" cy="4728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右箭號 5"/>
          <p:cNvSpPr/>
          <p:nvPr/>
        </p:nvSpPr>
        <p:spPr>
          <a:xfrm rot="10800000">
            <a:off x="9103262" y="2785928"/>
            <a:ext cx="393106" cy="316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9571290" y="2862841"/>
            <a:ext cx="2486826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571290" y="2862841"/>
            <a:ext cx="2486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依照總監給的資料進行分類，選擇不同的分類會看到不同的知識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115464" y="27928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261265" y="639226"/>
            <a:ext cx="5841999" cy="1046440"/>
            <a:chOff x="736600" y="1991896"/>
            <a:chExt cx="3515773" cy="104644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>
                  <a:cs typeface="+mn-ea"/>
                  <a:sym typeface="+mn-lt"/>
                </a:rPr>
                <a:t>溫室型式</a:t>
              </a:r>
              <a:r>
                <a:rPr lang="zh-TW" altLang="en-US" sz="4000" spc="400" dirty="0" smtClean="0">
                  <a:cs typeface="+mn-ea"/>
                  <a:sym typeface="+mn-lt"/>
                </a:rPr>
                <a:t>設計</a:t>
              </a:r>
              <a:r>
                <a:rPr lang="en-US" altLang="zh-TW" sz="4000" spc="400" dirty="0" smtClean="0">
                  <a:cs typeface="+mn-ea"/>
                  <a:sym typeface="+mn-lt"/>
                </a:rPr>
                <a:t>-</a:t>
              </a:r>
              <a:r>
                <a:rPr lang="zh-TW" altLang="en-US" sz="4000" spc="400" dirty="0" smtClean="0">
                  <a:cs typeface="+mn-ea"/>
                  <a:sym typeface="+mn-lt"/>
                </a:rPr>
                <a:t>知識庫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adding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973" y="1685666"/>
            <a:ext cx="8996582" cy="508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向右箭號 8"/>
          <p:cNvSpPr/>
          <p:nvPr/>
        </p:nvSpPr>
        <p:spPr>
          <a:xfrm>
            <a:off x="1324598" y="5853869"/>
            <a:ext cx="589659" cy="384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9820" y="4700187"/>
            <a:ext cx="1965533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9820" y="4700187"/>
            <a:ext cx="2307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修復</a:t>
            </a:r>
            <a:r>
              <a:rPr lang="en-US" altLang="zh-TW" dirty="0" smtClean="0"/>
              <a:t>BUG</a:t>
            </a:r>
          </a:p>
          <a:p>
            <a:r>
              <a:rPr lang="zh-TW" altLang="en-US" dirty="0"/>
              <a:t>本來只能顯示三</a:t>
            </a:r>
            <a:r>
              <a:rPr lang="zh-TW" altLang="en-US" dirty="0" smtClean="0"/>
              <a:t>個 後來找到</a:t>
            </a:r>
            <a:r>
              <a:rPr lang="en-US" altLang="zh-TW" dirty="0" smtClean="0"/>
              <a:t>BUG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003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82</Words>
  <Application>Microsoft Office PowerPoint</Application>
  <PresentationFormat>自訂</PresentationFormat>
  <Paragraphs>21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uc_pub</cp:lastModifiedBy>
  <cp:revision>162</cp:revision>
  <dcterms:created xsi:type="dcterms:W3CDTF">2020-11-05T09:34:12Z</dcterms:created>
  <dcterms:modified xsi:type="dcterms:W3CDTF">2021-07-26T01:08:55Z</dcterms:modified>
</cp:coreProperties>
</file>