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0" r:id="rId4"/>
    <p:sldId id="261" r:id="rId5"/>
    <p:sldId id="281" r:id="rId6"/>
    <p:sldId id="282" r:id="rId7"/>
    <p:sldId id="283" r:id="rId8"/>
    <p:sldId id="284" r:id="rId9"/>
    <p:sldId id="285" r:id="rId10"/>
    <p:sldId id="286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21.07.26~2021.07.27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658262" y="5263965"/>
            <a:ext cx="3053599" cy="1006737"/>
            <a:chOff x="6986053" y="4806069"/>
            <a:chExt cx="1666532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99736" y="4823768"/>
              <a:ext cx="1652849" cy="32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2021.07.26(19:00~23:00)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~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2021.07.27(08:30~17:30)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dirty="0" smtClean="0">
                  <a:cs typeface="+mn-ea"/>
                  <a:sym typeface="+mn-lt"/>
                </a:rPr>
                <a:t>Month</a:t>
              </a:r>
              <a:r>
                <a:rPr lang="en-US" altLang="zh-CN" sz="1100" dirty="0" smtClean="0">
                  <a:cs typeface="+mn-ea"/>
                  <a:sym typeface="+mn-lt"/>
                </a:rPr>
                <a:t> 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705687" y="1188112"/>
            <a:ext cx="165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pc="400" dirty="0" smtClean="0">
                <a:cs typeface="+mn-ea"/>
                <a:sym typeface="+mn-lt"/>
              </a:rPr>
              <a:t>7/26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28136" y="1756494"/>
            <a:ext cx="3925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修改環控分析的光溫環境分析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修改溫控設計的表格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修改溫室型式設計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新增資料庫內容</a:t>
            </a:r>
            <a:endParaRPr lang="zh-TW" altLang="en-US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705687" y="4023155"/>
            <a:ext cx="108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pc="400" dirty="0" smtClean="0">
                <a:cs typeface="+mn-ea"/>
                <a:sym typeface="+mn-lt"/>
              </a:rPr>
              <a:t>7/27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36360" y="4626456"/>
            <a:ext cx="4744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光控設計新增表格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修改溫控設計的合計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將光溫控設計的表格複製到光溫環境分析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光溫環境分析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7" y="1685666"/>
            <a:ext cx="5829356" cy="31388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509" y="1685666"/>
            <a:ext cx="5843429" cy="441735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02257" y="4824550"/>
            <a:ext cx="49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將這兩張圖修改的跟光溫控分析的圖一樣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356227" y="639226"/>
            <a:ext cx="5747037" cy="1046440"/>
            <a:chOff x="793749" y="1991896"/>
            <a:chExt cx="3458624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15030" y="1991896"/>
              <a:ext cx="2737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溫控設計的表格</a:t>
              </a:r>
              <a:endParaRPr lang="en-US" altLang="zh-TW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48" y="1685666"/>
            <a:ext cx="6518031" cy="479628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320506" y="5417389"/>
            <a:ext cx="836762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32913" y="5175849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將表格的數值修正完畢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0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356227" y="639226"/>
            <a:ext cx="5747037" cy="1046440"/>
            <a:chOff x="793749" y="1991896"/>
            <a:chExt cx="3458624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15030" y="1991896"/>
              <a:ext cx="2737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溫室型式設計</a:t>
              </a:r>
              <a:endParaRPr lang="en-US" altLang="zh-TW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26" y="1906078"/>
            <a:ext cx="7458075" cy="43053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1906438" y="3674853"/>
            <a:ext cx="888520" cy="621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9011" y="4331701"/>
            <a:ext cx="301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將強固溫室的內容修改完畢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 rot="10800000">
            <a:off x="5953699" y="2147977"/>
            <a:ext cx="552090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573328" y="2115075"/>
            <a:ext cx="23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總監要求更改的名字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43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356227" y="639226"/>
            <a:ext cx="5747037" cy="1046440"/>
            <a:chOff x="793749" y="1991896"/>
            <a:chExt cx="3458624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15030" y="1991896"/>
              <a:ext cx="2737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溫控設計的表格</a:t>
              </a:r>
              <a:endParaRPr lang="en-US" altLang="zh-TW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2" y="1685666"/>
            <a:ext cx="6791325" cy="2857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420" y="1774256"/>
            <a:ext cx="5484580" cy="47214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58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356227" y="639226"/>
            <a:ext cx="5747037" cy="1046440"/>
            <a:chOff x="793749" y="1991896"/>
            <a:chExt cx="3458624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15030" y="1991896"/>
              <a:ext cx="2737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 smtClean="0"/>
                <a:t>光控</a:t>
              </a:r>
              <a:r>
                <a:rPr lang="zh-TW" altLang="en-US" sz="4000" dirty="0"/>
                <a:t>設計的表格</a:t>
              </a:r>
              <a:endParaRPr lang="en-US" altLang="zh-TW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81" y="1685666"/>
            <a:ext cx="77057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1768979" y="5648770"/>
            <a:ext cx="726393" cy="444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53998" y="56862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新增表格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9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356227" y="639226"/>
            <a:ext cx="5747037" cy="1046440"/>
            <a:chOff x="793749" y="1991896"/>
            <a:chExt cx="3458624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15030" y="1991896"/>
              <a:ext cx="2737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溫控設計的表格</a:t>
              </a:r>
              <a:endParaRPr lang="en-US" altLang="zh-TW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58" y="1646766"/>
            <a:ext cx="6777171" cy="52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0226227">
            <a:off x="8467234" y="5150000"/>
            <a:ext cx="542621" cy="504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103263" y="5108430"/>
            <a:ext cx="257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將合計的</a:t>
            </a:r>
            <a:r>
              <a:rPr lang="en-US" altLang="zh-TW" dirty="0" smtClean="0"/>
              <a:t>BUG</a:t>
            </a:r>
            <a:r>
              <a:rPr lang="zh-TW" altLang="en-US" dirty="0" smtClean="0"/>
              <a:t>修改完成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9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356227" y="639226"/>
            <a:ext cx="5747037" cy="1046440"/>
            <a:chOff x="793749" y="1991896"/>
            <a:chExt cx="3458624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15030" y="1991896"/>
              <a:ext cx="2737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 smtClean="0"/>
                <a:t>光溫環境分析</a:t>
              </a:r>
              <a:endParaRPr lang="en-US" altLang="zh-TW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304" y="2356061"/>
            <a:ext cx="6151904" cy="450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5" y="2356061"/>
            <a:ext cx="5978677" cy="356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88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161</Words>
  <Application>Microsoft Office PowerPoint</Application>
  <PresentationFormat>自訂</PresentationFormat>
  <Paragraphs>45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166</cp:revision>
  <dcterms:created xsi:type="dcterms:W3CDTF">2020-11-05T09:34:12Z</dcterms:created>
  <dcterms:modified xsi:type="dcterms:W3CDTF">2021-07-27T03:04:10Z</dcterms:modified>
</cp:coreProperties>
</file>