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61" r:id="rId5"/>
    <p:sldId id="284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21.07.30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研究網頁新技術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如何加速網頁執行速度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整理之後要與總監討論的資料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整理宜靜學姊之前留下的資料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19409" y="1991896"/>
              <a:ext cx="2442227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如何加速網站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7" y="1764161"/>
            <a:ext cx="6009116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99746" y="4700187"/>
            <a:ext cx="6009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從 </a:t>
            </a:r>
            <a:r>
              <a:rPr lang="en-US" altLang="zh-TW" dirty="0"/>
              <a:t>HTML </a:t>
            </a:r>
            <a:r>
              <a:rPr lang="zh-TW" altLang="en-US" dirty="0"/>
              <a:t>檔解析出 </a:t>
            </a:r>
            <a:r>
              <a:rPr lang="en-US" altLang="zh-TW" dirty="0"/>
              <a:t>DOM Tree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從 </a:t>
            </a:r>
            <a:r>
              <a:rPr lang="en-US" altLang="zh-TW" dirty="0"/>
              <a:t>CSS </a:t>
            </a:r>
            <a:r>
              <a:rPr lang="zh-TW" altLang="en-US" dirty="0"/>
              <a:t>檔解析出 </a:t>
            </a:r>
            <a:r>
              <a:rPr lang="en-US" altLang="zh-TW" dirty="0"/>
              <a:t>CSSOM Tree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兩者疊加後產生 </a:t>
            </a:r>
            <a:r>
              <a:rPr lang="en-US" altLang="zh-TW" dirty="0"/>
              <a:t>Render Tree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b="1" dirty="0"/>
              <a:t>Reflow</a:t>
            </a:r>
            <a:r>
              <a:rPr lang="zh-TW" altLang="en-US" dirty="0"/>
              <a:t>：計算出 </a:t>
            </a:r>
            <a:r>
              <a:rPr lang="en-US" altLang="zh-TW" dirty="0"/>
              <a:t>Render Tree </a:t>
            </a:r>
            <a:r>
              <a:rPr lang="zh-TW" altLang="en-US" dirty="0"/>
              <a:t>上各個元素的物理屬性，如位置、大小、及是否看得見（</a:t>
            </a:r>
            <a:r>
              <a:rPr lang="en-US" altLang="zh-TW" dirty="0"/>
              <a:t>visible</a:t>
            </a:r>
            <a:r>
              <a:rPr lang="zh-TW" altLang="en-US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b="1" dirty="0"/>
              <a:t>Repaint</a:t>
            </a:r>
            <a:r>
              <a:rPr lang="zh-TW" altLang="en-US" dirty="0"/>
              <a:t>：將計算結果轉為實際的像素，畫到畫面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9746" y="42985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解說：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162798" y="1990211"/>
            <a:ext cx="4707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Reflow</a:t>
            </a:r>
            <a:r>
              <a:rPr lang="zh-TW" altLang="en-US" b="1" dirty="0" smtClean="0"/>
              <a:t>：</a:t>
            </a:r>
            <a:endParaRPr lang="en-US" altLang="zh-TW" b="1" dirty="0"/>
          </a:p>
          <a:p>
            <a:r>
              <a:rPr lang="zh-TW" altLang="en-US" dirty="0"/>
              <a:t>如同前述，這個步驟會由 </a:t>
            </a:r>
            <a:r>
              <a:rPr lang="en-US" altLang="zh-TW" dirty="0"/>
              <a:t>Render Tree </a:t>
            </a:r>
            <a:r>
              <a:rPr lang="zh-TW" altLang="en-US" dirty="0"/>
              <a:t>的根結點出發，逐步計算出每一個元素的位置、大小，以及是否被其他元素遮擋等屬性，需要耗費大量的運算資源；也因為是要計算出這些屬性，只要是有可能牽扯到這些屬性的操作，都會觸發 </a:t>
            </a:r>
            <a:r>
              <a:rPr lang="en-US" altLang="zh-TW" dirty="0" smtClean="0"/>
              <a:t>Reflow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162798" y="4854011"/>
            <a:ext cx="3837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結論：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r>
              <a:rPr lang="en-US" altLang="zh-TW" dirty="0" smtClean="0"/>
              <a:t>Reflow</a:t>
            </a:r>
            <a:r>
              <a:rPr lang="zh-TW" altLang="en-US" dirty="0" smtClean="0"/>
              <a:t>，可以有效的加速網站，若有機會，日後可以將該項技術用在我們的系統上。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準備與總監討論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67" y="1974079"/>
            <a:ext cx="8863261" cy="43764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4161621" y="3077038"/>
            <a:ext cx="396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與總監討論後續功能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226</Words>
  <Application>Microsoft Office PowerPoint</Application>
  <PresentationFormat>自訂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207</cp:revision>
  <dcterms:created xsi:type="dcterms:W3CDTF">2020-11-05T09:34:12Z</dcterms:created>
  <dcterms:modified xsi:type="dcterms:W3CDTF">2021-07-30T01:36:15Z</dcterms:modified>
</cp:coreProperties>
</file>