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60" r:id="rId4"/>
    <p:sldId id="261" r:id="rId5"/>
    <p:sldId id="284" r:id="rId6"/>
    <p:sldId id="285" r:id="rId7"/>
    <p:sldId id="282" r:id="rId8"/>
    <p:sldId id="28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795885" y="973532"/>
            <a:ext cx="6661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21.08.02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2021.08.02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5"/>
            <a:ext cx="3120608" cy="638889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277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與總監討論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研究網頁的非同步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研究</a:t>
            </a:r>
            <a:r>
              <a:rPr lang="en-US" altLang="zh-TW" sz="2000" spc="400" dirty="0" smtClean="0">
                <a:cs typeface="+mn-ea"/>
                <a:sym typeface="+mn-lt"/>
              </a:rPr>
              <a:t>JavaScript</a:t>
            </a:r>
            <a:r>
              <a:rPr lang="zh-TW" altLang="en-US" sz="2000" spc="400" dirty="0" smtClean="0">
                <a:cs typeface="+mn-ea"/>
                <a:sym typeface="+mn-lt"/>
              </a:rPr>
              <a:t>閉包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787600"/>
            <a:ext cx="6621587" cy="976561"/>
            <a:chOff x="689762" y="1991896"/>
            <a:chExt cx="345862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682574" y="1991896"/>
              <a:ext cx="237906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與總監討論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92937" y="-218601"/>
            <a:ext cx="4818912" cy="90749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754561" y="787600"/>
            <a:ext cx="6875378" cy="976561"/>
            <a:chOff x="661187" y="1991896"/>
            <a:chExt cx="3591185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661187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 smtClean="0">
                  <a:cs typeface="+mn-ea"/>
                  <a:sym typeface="+mn-lt"/>
                </a:rPr>
                <a:t>研究非同步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198" y="1819275"/>
            <a:ext cx="7105650" cy="5038725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38023" y="1889185"/>
            <a:ext cx="4891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目前我們的系統所使用的非同步是 </a:t>
            </a:r>
            <a:r>
              <a:rPr lang="en-US" altLang="zh-TW" dirty="0" smtClean="0"/>
              <a:t>JS</a:t>
            </a:r>
            <a:r>
              <a:rPr lang="zh-TW" altLang="en-US" dirty="0" smtClean="0"/>
              <a:t> </a:t>
            </a:r>
            <a:r>
              <a:rPr lang="en-US" altLang="zh-TW" dirty="0" smtClean="0"/>
              <a:t>ES8</a:t>
            </a:r>
            <a:r>
              <a:rPr lang="zh-TW" altLang="en-US" dirty="0" smtClean="0"/>
              <a:t>的語法 </a:t>
            </a:r>
            <a:r>
              <a:rPr lang="en-US" altLang="zh-TW" dirty="0" err="1" smtClean="0"/>
              <a:t>async</a:t>
            </a:r>
            <a:r>
              <a:rPr lang="en-US" altLang="zh-TW" dirty="0" smtClean="0"/>
              <a:t>/await</a:t>
            </a:r>
            <a:r>
              <a:rPr lang="zh-TW" altLang="en-US" dirty="0" smtClean="0"/>
              <a:t>的方法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23" y="3961535"/>
            <a:ext cx="4714747" cy="15049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98409" y="4037162"/>
            <a:ext cx="457200" cy="1121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755475" y="4451230"/>
            <a:ext cx="452887" cy="1006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41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665562" y="787600"/>
            <a:ext cx="6964377" cy="1041200"/>
            <a:chOff x="793749" y="1991896"/>
            <a:chExt cx="345862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93749" y="1991896"/>
              <a:ext cx="338321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spc="400" dirty="0" smtClean="0">
                  <a:cs typeface="+mn-ea"/>
                  <a:sym typeface="+mn-lt"/>
                </a:rPr>
                <a:t>JS</a:t>
              </a:r>
              <a:r>
                <a:rPr lang="zh-TW" altLang="en-US" sz="4000" spc="400" dirty="0" smtClean="0">
                  <a:cs typeface="+mn-ea"/>
                  <a:sym typeface="+mn-lt"/>
                </a:rPr>
                <a:t>閉包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3168771" y="190887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400" dirty="0">
                <a:solidFill>
                  <a:srgbClr val="1B1B1B"/>
                </a:solidFill>
                <a:latin typeface="arial" panose="020B0604020202020204" pitchFamily="34" charset="0"/>
              </a:rPr>
              <a:t>閉包（</a:t>
            </a:r>
            <a:r>
              <a:rPr lang="en-US" altLang="zh-TW" sz="2400" dirty="0">
                <a:solidFill>
                  <a:srgbClr val="1B1B1B"/>
                </a:solidFill>
                <a:latin typeface="arial" panose="020B0604020202020204" pitchFamily="34" charset="0"/>
              </a:rPr>
              <a:t>Closure</a:t>
            </a:r>
            <a:r>
              <a:rPr lang="zh-TW" altLang="en-US" sz="2400" dirty="0">
                <a:solidFill>
                  <a:srgbClr val="1B1B1B"/>
                </a:solidFill>
                <a:latin typeface="arial" panose="020B0604020202020204" pitchFamily="34" charset="0"/>
              </a:rPr>
              <a:t>）是函式以及該函式被宣告時所在的作用域環境（</a:t>
            </a:r>
            <a:r>
              <a:rPr lang="en-US" altLang="zh-TW" sz="2400" dirty="0">
                <a:solidFill>
                  <a:srgbClr val="1B1B1B"/>
                </a:solidFill>
                <a:latin typeface="arial" panose="020B0604020202020204" pitchFamily="34" charset="0"/>
              </a:rPr>
              <a:t>lexical environment</a:t>
            </a:r>
            <a:r>
              <a:rPr lang="zh-TW" altLang="en-US" sz="2400" dirty="0">
                <a:solidFill>
                  <a:srgbClr val="1B1B1B"/>
                </a:solidFill>
                <a:latin typeface="arial" panose="020B0604020202020204" pitchFamily="34" charset="0"/>
              </a:rPr>
              <a:t>）的組合</a:t>
            </a:r>
            <a:r>
              <a:rPr lang="zh-TW" altLang="en-US" sz="2400" dirty="0" smtClean="0">
                <a:solidFill>
                  <a:srgbClr val="1B1B1B"/>
                </a:solidFill>
                <a:latin typeface="arial" panose="020B0604020202020204" pitchFamily="34" charset="0"/>
              </a:rPr>
              <a:t>。</a:t>
            </a:r>
            <a:r>
              <a:rPr lang="zh-TW" altLang="en-US" sz="2400" dirty="0"/>
              <a:t>其實，在函式外部我們想獲取函式內部的變數，資料這些，是無法獲取到的，而閉包正好滿足了這一點</a:t>
            </a:r>
            <a:endParaRPr lang="en-US" altLang="zh-TW" sz="2400" dirty="0" smtClean="0">
              <a:solidFill>
                <a:srgbClr val="1B1B1B"/>
              </a:solidFill>
              <a:latin typeface="arial" panose="020B0604020202020204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771" y="4502899"/>
            <a:ext cx="2638425" cy="164782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029864" y="4287329"/>
            <a:ext cx="4287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Makefunc</a:t>
            </a:r>
            <a:r>
              <a:rPr lang="zh-TW" altLang="en-US" dirty="0" smtClean="0"/>
              <a:t>是外層函式</a:t>
            </a:r>
            <a:endParaRPr lang="en-US" altLang="zh-TW" dirty="0" smtClean="0"/>
          </a:p>
          <a:p>
            <a:r>
              <a:rPr lang="en-US" altLang="zh-TW" dirty="0" err="1" smtClean="0"/>
              <a:t>displayname</a:t>
            </a:r>
            <a:r>
              <a:rPr lang="zh-TW" altLang="en-US" dirty="0" smtClean="0"/>
              <a:t>是內層函式</a:t>
            </a:r>
            <a:endParaRPr lang="en-US" altLang="zh-TW" dirty="0" smtClean="0"/>
          </a:p>
          <a:p>
            <a:r>
              <a:rPr lang="zh-TW" altLang="en-US" dirty="0" smtClean="0"/>
              <a:t>在外層函式</a:t>
            </a:r>
            <a:r>
              <a:rPr lang="en-US" altLang="zh-TW" dirty="0" err="1" smtClean="0"/>
              <a:t>reutrn</a:t>
            </a:r>
            <a:r>
              <a:rPr lang="zh-TW" altLang="en-US" dirty="0" smtClean="0"/>
              <a:t>內層函式就是閉包</a:t>
            </a:r>
            <a:endParaRPr lang="en-US" altLang="zh-TW" dirty="0" smtClean="0"/>
          </a:p>
          <a:p>
            <a:r>
              <a:rPr lang="zh-TW" altLang="en-US" dirty="0"/>
              <a:t>是</a:t>
            </a:r>
            <a:r>
              <a:rPr lang="en-US" altLang="zh-TW" dirty="0"/>
              <a:t>JS</a:t>
            </a:r>
            <a:r>
              <a:rPr lang="zh-TW" altLang="en-US" dirty="0"/>
              <a:t>特有</a:t>
            </a:r>
            <a:r>
              <a:rPr lang="zh-TW" altLang="en-US" dirty="0" smtClean="0"/>
              <a:t>的用法</a:t>
            </a:r>
            <a:endParaRPr lang="en-US" altLang="zh-TW" dirty="0" smtClean="0"/>
          </a:p>
          <a:p>
            <a:r>
              <a:rPr lang="zh-TW" altLang="en-US" dirty="0"/>
              <a:t>有的時候可以使城市馬</a:t>
            </a:r>
            <a:endParaRPr lang="en-US" altLang="zh-TW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846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344496" y="3267866"/>
            <a:ext cx="550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開始動工溫室結構重量估算系統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2818</TotalTime>
  <Words>170</Words>
  <Application>Microsoft Office PowerPoint</Application>
  <PresentationFormat>寬螢幕</PresentationFormat>
  <Paragraphs>30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微软雅黑</vt:lpstr>
      <vt:lpstr>宋体</vt:lpstr>
      <vt:lpstr>Arial</vt:lpstr>
      <vt:lpstr>Arial</vt:lpstr>
      <vt:lpstr>Calibri</vt:lpstr>
      <vt:lpstr>Wingdings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a222056666@gmail.com</cp:lastModifiedBy>
  <cp:revision>202</cp:revision>
  <dcterms:created xsi:type="dcterms:W3CDTF">2020-11-05T09:34:12Z</dcterms:created>
  <dcterms:modified xsi:type="dcterms:W3CDTF">2021-08-02T11:33:42Z</dcterms:modified>
</cp:coreProperties>
</file>