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61" r:id="rId5"/>
    <p:sldId id="283" r:id="rId6"/>
    <p:sldId id="284" r:id="rId7"/>
    <p:sldId id="285" r:id="rId8"/>
    <p:sldId id="282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2021.08.09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將屋頂型式修改完成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修改側邊攔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</a:t>
            </a:r>
            <a:r>
              <a:rPr lang="zh-TW" altLang="en-US" sz="2000" spc="400" dirty="0" smtClean="0">
                <a:cs typeface="+mn-ea"/>
                <a:sym typeface="+mn-lt"/>
              </a:rPr>
              <a:t>討論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修改結構載重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屋頂型式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1" y="1764161"/>
            <a:ext cx="10091631" cy="492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9609221" y="2847474"/>
            <a:ext cx="713874" cy="27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328484" y="3489158"/>
            <a:ext cx="206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固定在右邊</a:t>
            </a:r>
            <a:endParaRPr lang="en-US" altLang="zh-TW" dirty="0" smtClean="0"/>
          </a:p>
          <a:p>
            <a:r>
              <a:rPr lang="zh-TW" altLang="en-US" dirty="0" smtClean="0"/>
              <a:t>讓使用者方便</a:t>
            </a:r>
            <a:r>
              <a:rPr lang="zh-TW" altLang="en-US" dirty="0"/>
              <a:t>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998" y="1222691"/>
            <a:ext cx="2716273" cy="54624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83058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916507" y="1991896"/>
              <a:ext cx="115854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側邊欄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28" y="1141543"/>
            <a:ext cx="25050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94758" y="4623275"/>
            <a:ext cx="4363132" cy="21535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5157890" y="2768837"/>
            <a:ext cx="2218048" cy="28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65107" y="3255948"/>
            <a:ext cx="281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將溫室結構重量估算系統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移到結構載重裡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72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83058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68509" y="1991896"/>
              <a:ext cx="161139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與總監討論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94758" y="4623275"/>
            <a:ext cx="4363132" cy="21535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57890" y="5204394"/>
            <a:ext cx="93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江傳文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39" y="1924770"/>
            <a:ext cx="5665861" cy="4852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06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83058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481699" y="1991896"/>
              <a:ext cx="187474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smtClean="0">
                  <a:cs typeface="+mn-ea"/>
                  <a:sym typeface="+mn-lt"/>
                </a:rPr>
                <a:t>修改結構載重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94758" y="4623275"/>
            <a:ext cx="4363132" cy="21535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57890" y="5204394"/>
            <a:ext cx="93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江傳文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04" y="1872343"/>
            <a:ext cx="9434916" cy="460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 rot="12833421">
            <a:off x="9117131" y="2929669"/>
            <a:ext cx="45777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277331">
            <a:off x="9598321" y="3226391"/>
            <a:ext cx="45777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07267" y="2539421"/>
            <a:ext cx="931492" cy="2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17354" y="2507083"/>
            <a:ext cx="1165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新增簡易溫室</a:t>
            </a:r>
            <a:endParaRPr lang="zh-TW" altLang="en-US" sz="1200" dirty="0"/>
          </a:p>
        </p:txBody>
      </p:sp>
      <p:sp>
        <p:nvSpPr>
          <p:cNvPr id="12" name="向右箭號 11"/>
          <p:cNvSpPr/>
          <p:nvPr/>
        </p:nvSpPr>
        <p:spPr>
          <a:xfrm>
            <a:off x="3247402" y="5361757"/>
            <a:ext cx="74348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555193" y="4992425"/>
            <a:ext cx="15040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555193" y="4992425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修改計算公式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3700329" y="3751604"/>
            <a:ext cx="358923" cy="13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734653" y="3635304"/>
            <a:ext cx="9571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640650" y="3635304"/>
            <a:ext cx="114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新增單位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0800000">
            <a:off x="7393386" y="4604523"/>
            <a:ext cx="521294" cy="299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981772" y="4607864"/>
            <a:ext cx="1127050" cy="38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914680" y="4623275"/>
            <a:ext cx="135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新增標題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6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著手完成儲存使用者輸入的資料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110</Words>
  <Application>Microsoft Office PowerPoint</Application>
  <PresentationFormat>自訂</PresentationFormat>
  <Paragraphs>43</Paragraphs>
  <Slides>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222</cp:revision>
  <dcterms:created xsi:type="dcterms:W3CDTF">2020-11-05T09:34:12Z</dcterms:created>
  <dcterms:modified xsi:type="dcterms:W3CDTF">2021-08-09T06:33:43Z</dcterms:modified>
</cp:coreProperties>
</file>