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6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21.08.07~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21.08.08(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13:00~17:00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>
                  <a:cs typeface="+mn-ea"/>
                  <a:sym typeface="+mn-lt"/>
                </a:rPr>
                <a:t>13:00~17:00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將溫室型式設計修改完成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屋頂型式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99" y="1891953"/>
            <a:ext cx="10120236" cy="4327692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9718466">
            <a:off x="3122763" y="4209690"/>
            <a:ext cx="603849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952891" y="3390182"/>
            <a:ext cx="698685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28536" y="3390182"/>
            <a:ext cx="1785668" cy="74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8536" y="3493698"/>
            <a:ext cx="22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依照表格對應到</a:t>
            </a:r>
            <a:endParaRPr lang="en-US" altLang="zh-TW" dirty="0" smtClean="0"/>
          </a:p>
          <a:p>
            <a:r>
              <a:rPr lang="zh-TW" altLang="en-US" dirty="0" smtClean="0"/>
              <a:t>右邊的下拉選單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48</Words>
  <Application>Microsoft Office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微软雅黑</vt:lpstr>
      <vt:lpstr>宋体</vt:lpstr>
      <vt:lpstr>新細明體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216</cp:revision>
  <dcterms:created xsi:type="dcterms:W3CDTF">2020-11-05T09:34:12Z</dcterms:created>
  <dcterms:modified xsi:type="dcterms:W3CDTF">2021-08-08T10:04:01Z</dcterms:modified>
</cp:coreProperties>
</file>