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60" r:id="rId4"/>
    <p:sldId id="288" r:id="rId5"/>
    <p:sldId id="283" r:id="rId6"/>
    <p:sldId id="284" r:id="rId7"/>
    <p:sldId id="285" r:id="rId8"/>
    <p:sldId id="286" r:id="rId9"/>
    <p:sldId id="287" r:id="rId10"/>
    <p:sldId id="290" r:id="rId11"/>
    <p:sldId id="282" r:id="rId12"/>
    <p:sldId id="28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21.08.10(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21.08.11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2021.08.11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344496" y="3267866"/>
            <a:ext cx="654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3418317" y="3267866"/>
            <a:ext cx="586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將網站輸入的資料試著與資料庫連接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設計資料庫表格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建立</a:t>
            </a:r>
            <a:r>
              <a:rPr lang="zh-TW" altLang="en-US" sz="2000" spc="400" dirty="0">
                <a:cs typeface="+mn-ea"/>
                <a:sym typeface="+mn-lt"/>
              </a:rPr>
              <a:t>資料</a:t>
            </a:r>
            <a:r>
              <a:rPr lang="zh-TW" altLang="en-US" sz="2000" spc="400" dirty="0" smtClean="0">
                <a:cs typeface="+mn-ea"/>
                <a:sym typeface="+mn-lt"/>
              </a:rPr>
              <a:t>表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endParaRPr lang="en-US" altLang="zh-TW" sz="2000" spc="400" dirty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787600"/>
            <a:ext cx="6621587" cy="976561"/>
            <a:chOff x="689762" y="1991896"/>
            <a:chExt cx="345862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673130" y="1991896"/>
              <a:ext cx="231708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資料庫表格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439" y="2820112"/>
            <a:ext cx="6136667" cy="403788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41832" y="1594884"/>
            <a:ext cx="124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鋼材選擇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18" y="1964214"/>
            <a:ext cx="10101943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273" y="1994783"/>
            <a:ext cx="675118" cy="596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0" y="2108160"/>
            <a:ext cx="67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主鍵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728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787600"/>
            <a:ext cx="6621587" cy="976561"/>
            <a:chOff x="689762" y="1991896"/>
            <a:chExt cx="345862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673130" y="1991896"/>
              <a:ext cx="231708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資料庫表格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554" y="2195824"/>
            <a:ext cx="6269363" cy="3822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1467578" y="1733522"/>
            <a:ext cx="2683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這張表格紀錄以下內容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81686" y="1672877"/>
            <a:ext cx="3132033" cy="41779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5159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787600"/>
            <a:ext cx="6621587" cy="976561"/>
            <a:chOff x="689762" y="1991896"/>
            <a:chExt cx="345862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673130" y="1991896"/>
              <a:ext cx="231708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資料庫表格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4754306" y="1997813"/>
            <a:ext cx="2683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這張表格紀錄以下內容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665" y="3255948"/>
            <a:ext cx="6212792" cy="360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52" y="2396582"/>
            <a:ext cx="10101943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3396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787600"/>
            <a:ext cx="6621587" cy="976561"/>
            <a:chOff x="689762" y="1991896"/>
            <a:chExt cx="345862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673130" y="1991896"/>
              <a:ext cx="231708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資料庫表格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4754306" y="1997813"/>
            <a:ext cx="2683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這張表格紀錄以下內容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04" y="3495229"/>
            <a:ext cx="7760313" cy="3258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661" y="2800350"/>
            <a:ext cx="56388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6227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787600"/>
            <a:ext cx="6621587" cy="976561"/>
            <a:chOff x="689762" y="1991896"/>
            <a:chExt cx="345862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673130" y="1991896"/>
              <a:ext cx="231708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資料庫表格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1439607" y="861266"/>
            <a:ext cx="2518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這張表格紀錄以下內容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771" y="3144852"/>
            <a:ext cx="7848600" cy="371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608" y="1352550"/>
            <a:ext cx="1371600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285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787600"/>
            <a:ext cx="6621587" cy="976561"/>
            <a:chOff x="689762" y="1991896"/>
            <a:chExt cx="345862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673130" y="1991896"/>
              <a:ext cx="231708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資料庫表格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2054904" y="2177332"/>
            <a:ext cx="2518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這張表格紀錄以下內容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797" y="2747512"/>
            <a:ext cx="9441278" cy="411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941" y="2177332"/>
            <a:ext cx="56673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9942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787600"/>
            <a:ext cx="6621587" cy="976561"/>
            <a:chOff x="689762" y="1991896"/>
            <a:chExt cx="345862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673130" y="1991896"/>
              <a:ext cx="231708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資料庫表格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790" y="3669618"/>
            <a:ext cx="7405083" cy="3013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930" y="2589612"/>
            <a:ext cx="6875161" cy="1080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4754041" y="1969260"/>
            <a:ext cx="2518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這張表格紀錄以下內容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83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3630</TotalTime>
  <Words>127</Words>
  <Application>Microsoft Office PowerPoint</Application>
  <PresentationFormat>自訂</PresentationFormat>
  <Paragraphs>45</Paragraphs>
  <Slides>11</Slides>
  <Notes>7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13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234</cp:revision>
  <dcterms:created xsi:type="dcterms:W3CDTF">2020-11-05T09:34:12Z</dcterms:created>
  <dcterms:modified xsi:type="dcterms:W3CDTF">2021-08-11T05:56:50Z</dcterms:modified>
</cp:coreProperties>
</file>