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90" r:id="rId5"/>
    <p:sldId id="291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2021.08.12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smtClean="0">
                  <a:cs typeface="+mn-ea"/>
                  <a:sym typeface="+mn-lt"/>
                </a:rPr>
                <a:t>08:30~13:30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確定系統所需功能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將儲存的資料在下個頁面被記錄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71895"/>
            <a:ext cx="6621587" cy="992266"/>
            <a:chOff x="689762" y="1974471"/>
            <a:chExt cx="3458623" cy="1100946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70465" y="1974471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系統所需功能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02" y="2052393"/>
            <a:ext cx="6252717" cy="470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8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71895"/>
            <a:ext cx="6621587" cy="992266"/>
            <a:chOff x="689762" y="1974471"/>
            <a:chExt cx="3458623" cy="1100946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70465" y="1974471"/>
              <a:ext cx="2317086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對應</a:t>
              </a:r>
              <a:r>
                <a:rPr lang="zh-TW" altLang="en-US" sz="4000" spc="400" dirty="0">
                  <a:cs typeface="+mn-ea"/>
                  <a:sym typeface="+mn-lt"/>
                </a:rPr>
                <a:t>記</a:t>
              </a:r>
              <a:r>
                <a:rPr lang="zh-TW" altLang="en-US" sz="4000" spc="400" dirty="0" smtClean="0">
                  <a:cs typeface="+mn-ea"/>
                  <a:sym typeface="+mn-lt"/>
                </a:rPr>
                <a:t>錄資料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17" y="2471293"/>
            <a:ext cx="32004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3845906" y="4025069"/>
            <a:ext cx="649481" cy="495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33" y="2134969"/>
            <a:ext cx="7380272" cy="409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051133" y="3461047"/>
            <a:ext cx="1758135" cy="213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356505" y="3818546"/>
            <a:ext cx="3915398" cy="454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3"/>
            <a:endCxn id="11" idx="1"/>
          </p:cNvCxnSpPr>
          <p:nvPr/>
        </p:nvCxnSpPr>
        <p:spPr>
          <a:xfrm>
            <a:off x="2809268" y="3567870"/>
            <a:ext cx="4547237" cy="4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768695" y="3315768"/>
            <a:ext cx="72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對應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70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3418317" y="3267866"/>
            <a:ext cx="647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若下拉選單有更新資訊，則會更新到資料庫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78</Words>
  <Application>Microsoft Office PowerPoint</Application>
  <PresentationFormat>自訂</PresentationFormat>
  <Paragraphs>23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237</cp:revision>
  <dcterms:created xsi:type="dcterms:W3CDTF">2020-11-05T09:34:12Z</dcterms:created>
  <dcterms:modified xsi:type="dcterms:W3CDTF">2021-08-12T03:26:10Z</dcterms:modified>
</cp:coreProperties>
</file>