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90" r:id="rId5"/>
    <p:sldId id="291" r:id="rId6"/>
    <p:sldId id="292" r:id="rId7"/>
    <p:sldId id="282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21.08.12(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21.08.13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2021.08.13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下拉選單改變時，同時更新資料庫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完成作物需求的資料庫更新功能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</a:t>
            </a:r>
            <a:r>
              <a:rPr lang="zh-TW" altLang="en-US" sz="2000" spc="400" dirty="0">
                <a:cs typeface="+mn-ea"/>
                <a:sym typeface="+mn-lt"/>
              </a:rPr>
              <a:t>地理環境</a:t>
            </a:r>
            <a:r>
              <a:rPr lang="zh-TW" altLang="en-US" sz="2000" spc="400" dirty="0" smtClean="0">
                <a:cs typeface="+mn-ea"/>
                <a:sym typeface="+mn-lt"/>
              </a:rPr>
              <a:t>分析的</a:t>
            </a:r>
            <a:r>
              <a:rPr lang="zh-TW" altLang="en-US" sz="2000" spc="400" dirty="0">
                <a:cs typeface="+mn-ea"/>
                <a:sym typeface="+mn-lt"/>
              </a:rPr>
              <a:t>資料庫更新功能</a:t>
            </a: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771895"/>
            <a:ext cx="6621587" cy="992266"/>
            <a:chOff x="689762" y="1974471"/>
            <a:chExt cx="3458623" cy="110094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570465" y="1974471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 更新</a:t>
              </a:r>
              <a:r>
                <a:rPr lang="zh-TW" altLang="en-US" sz="4000" spc="400" dirty="0">
                  <a:cs typeface="+mn-ea"/>
                  <a:sym typeface="+mn-lt"/>
                </a:rPr>
                <a:t>資料庫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924" y="1906365"/>
            <a:ext cx="6379931" cy="26732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5595" y="5791200"/>
            <a:ext cx="5962650" cy="1066800"/>
          </a:xfrm>
          <a:prstGeom prst="rect">
            <a:avLst/>
          </a:prstGeom>
        </p:spPr>
      </p:pic>
      <p:sp>
        <p:nvSpPr>
          <p:cNvPr id="8" name="向下箭號 7"/>
          <p:cNvSpPr/>
          <p:nvPr/>
        </p:nvSpPr>
        <p:spPr>
          <a:xfrm>
            <a:off x="5986732" y="4813540"/>
            <a:ext cx="1043796" cy="526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218981" y="2147977"/>
            <a:ext cx="2070340" cy="526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147760" y="6055742"/>
            <a:ext cx="882768" cy="333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83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771895"/>
            <a:ext cx="6621587" cy="992266"/>
            <a:chOff x="689762" y="1974471"/>
            <a:chExt cx="3458623" cy="110094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891694" y="1974471"/>
              <a:ext cx="2156550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作物需求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3" y="2057667"/>
            <a:ext cx="75247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7162798" y="2854295"/>
            <a:ext cx="1759011" cy="574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461" y="5858454"/>
            <a:ext cx="50292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向下箭號 11"/>
          <p:cNvSpPr/>
          <p:nvPr/>
        </p:nvSpPr>
        <p:spPr>
          <a:xfrm>
            <a:off x="5426579" y="5059110"/>
            <a:ext cx="1136591" cy="376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758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280097" y="771895"/>
            <a:ext cx="6621587" cy="992266"/>
            <a:chOff x="689762" y="1974471"/>
            <a:chExt cx="3458623" cy="110094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891694" y="1974471"/>
              <a:ext cx="2156550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地理環境分析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 smtClean="0">
                  <a:cs typeface="+mn-ea"/>
                  <a:sym typeface="+mn-lt"/>
                </a:rPr>
                <a:t>	</a:t>
              </a:r>
              <a:r>
                <a:rPr lang="zh-TW" altLang="en-US" sz="1600" dirty="0" smtClean="0">
                  <a:cs typeface="+mn-ea"/>
                  <a:sym typeface="+mn-lt"/>
                </a:rPr>
                <a:t> </a:t>
              </a:r>
              <a:r>
                <a:rPr lang="en-US" altLang="zh-TW" sz="1600" dirty="0" smtClean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232" y="1845419"/>
            <a:ext cx="3896170" cy="340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592977" y="2678561"/>
            <a:ext cx="2431665" cy="791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505" y="5495925"/>
            <a:ext cx="73723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"/>
          <p:cNvSpPr/>
          <p:nvPr/>
        </p:nvSpPr>
        <p:spPr>
          <a:xfrm rot="5400000">
            <a:off x="5492615" y="5319830"/>
            <a:ext cx="632388" cy="435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41832" y="3384135"/>
            <a:ext cx="3238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紅</a:t>
            </a:r>
            <a:r>
              <a:rPr lang="zh-TW" altLang="en-US" dirty="0" smtClean="0"/>
              <a:t>框裡的選項只要有改變</a:t>
            </a:r>
            <a:endParaRPr lang="en-US" altLang="zh-TW" dirty="0" smtClean="0"/>
          </a:p>
          <a:p>
            <a:r>
              <a:rPr lang="zh-TW" altLang="en-US" dirty="0"/>
              <a:t>都會更新到資料庫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941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3418317" y="3267866"/>
            <a:ext cx="647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接續完成剩下的資料庫更新功能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3810</TotalTime>
  <Words>94</Words>
  <Application>Microsoft Office PowerPoint</Application>
  <PresentationFormat>自訂</PresentationFormat>
  <Paragraphs>29</Paragraphs>
  <Slides>7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241</cp:revision>
  <dcterms:created xsi:type="dcterms:W3CDTF">2020-11-05T09:34:12Z</dcterms:created>
  <dcterms:modified xsi:type="dcterms:W3CDTF">2021-08-13T03:56:54Z</dcterms:modified>
</cp:coreProperties>
</file>